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306" r:id="rId2"/>
    <p:sldId id="299" r:id="rId3"/>
    <p:sldId id="318" r:id="rId4"/>
    <p:sldId id="315" r:id="rId5"/>
    <p:sldId id="300" r:id="rId6"/>
    <p:sldId id="295" r:id="rId7"/>
    <p:sldId id="314" r:id="rId8"/>
    <p:sldId id="313" r:id="rId9"/>
    <p:sldId id="312" r:id="rId10"/>
    <p:sldId id="311" r:id="rId11"/>
    <p:sldId id="310" r:id="rId12"/>
    <p:sldId id="309" r:id="rId13"/>
    <p:sldId id="286" r:id="rId14"/>
    <p:sldId id="321" r:id="rId15"/>
    <p:sldId id="320" r:id="rId16"/>
    <p:sldId id="294" r:id="rId17"/>
    <p:sldId id="296" r:id="rId18"/>
    <p:sldId id="322" r:id="rId19"/>
    <p:sldId id="319" r:id="rId20"/>
  </p:sldIdLst>
  <p:sldSz cx="9144000" cy="6858000" type="screen4x3"/>
  <p:notesSz cx="6888163" cy="100203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B0043"/>
    <a:srgbClr val="FFCCFF"/>
    <a:srgbClr val="F1B2FF"/>
    <a:srgbClr val="660033"/>
    <a:srgbClr val="99FFCC"/>
    <a:srgbClr val="CC66FF"/>
    <a:srgbClr val="2A0015"/>
    <a:srgbClr val="610327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650" autoAdjust="0"/>
  </p:normalViewPr>
  <p:slideViewPr>
    <p:cSldViewPr>
      <p:cViewPr>
        <p:scale>
          <a:sx n="93" d="100"/>
          <a:sy n="93" d="100"/>
        </p:scale>
        <p:origin x="-131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3" d="100"/>
          <a:sy n="73" d="100"/>
        </p:scale>
        <p:origin x="-2268" y="-102"/>
      </p:cViewPr>
      <p:guideLst>
        <p:guide orient="horz" pos="3156"/>
        <p:guide pos="217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8450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16" tIns="48308" rIns="96616" bIns="48308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 bwMode="auto">
          <a:xfrm>
            <a:off x="3902075" y="0"/>
            <a:ext cx="298450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16" tIns="48308" rIns="96616" bIns="48308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DC5B0021-A9DB-4DBF-AEDF-E69C6785A66B}" type="datetimeFigureOut">
              <a:rPr lang="ru-RU"/>
              <a:pPr/>
              <a:t>07.02.2019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10150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 bwMode="auto">
          <a:xfrm>
            <a:off x="688975" y="4759325"/>
            <a:ext cx="5510213" cy="451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16" tIns="48308" rIns="96616" bIns="483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 bwMode="auto">
          <a:xfrm>
            <a:off x="0" y="9517063"/>
            <a:ext cx="298450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16" tIns="48308" rIns="96616" bIns="48308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 bwMode="auto">
          <a:xfrm>
            <a:off x="3902075" y="9517063"/>
            <a:ext cx="298450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16" tIns="48308" rIns="96616" bIns="48308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0DB67E7B-8B3C-4884-AB14-C51A8CC90C7B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E57A3D-A805-4A8E-9793-D38F0E619530}" type="datetimeFigureOut">
              <a:rPr lang="ru-RU"/>
              <a:pPr>
                <a:defRPr/>
              </a:pPr>
              <a:t>07.02.2019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A4BFF0-03A5-4A7E-9459-3E8C73C733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AA9BDD-690F-4198-BC7E-1F4A5AA5844E}" type="datetimeFigureOut">
              <a:rPr lang="ru-RU"/>
              <a:pPr>
                <a:defRPr/>
              </a:pPr>
              <a:t>07.02.2019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B5BBE-BD9C-4592-8A89-60E77BFFAF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D242C0-F861-4128-A068-7CF399B3202F}" type="datetimeFigureOut">
              <a:rPr lang="ru-RU"/>
              <a:pPr>
                <a:defRPr/>
              </a:pPr>
              <a:t>07.02.2019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DDD3E-7BF0-4363-A8BF-E7CDC3A277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7D4996-E804-49D5-8CC2-583D376069E7}" type="datetimeFigureOut">
              <a:rPr lang="ru-RU"/>
              <a:pPr>
                <a:defRPr/>
              </a:pPr>
              <a:t>07.02.2019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83EF79-5F25-4E2F-A9C7-1288F5486F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0FAF70-6D34-4C6C-96AD-8D4F0DF9E2C7}" type="datetimeFigureOut">
              <a:rPr lang="ru-RU"/>
              <a:pPr>
                <a:defRPr/>
              </a:pPr>
              <a:t>07.02.2019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7DEF6B-7E79-4DBF-8FC2-345B5C3A99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728D1E-45E1-4A92-928F-F44FD47DFF8D}" type="datetimeFigureOut">
              <a:rPr lang="ru-RU"/>
              <a:pPr>
                <a:defRPr/>
              </a:pPr>
              <a:t>07.02.2019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233002-13FC-4637-8747-C829B25FDE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EBBC13-E305-4DA3-A52F-4CA72804AB8B}" type="datetimeFigureOut">
              <a:rPr lang="ru-RU"/>
              <a:pPr>
                <a:defRPr/>
              </a:pPr>
              <a:t>07.02.2019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D66E2D-3794-4D22-801A-E5E62108C2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22F3DC-F45D-48E2-9F06-9C97F77C6C08}" type="datetimeFigureOut">
              <a:rPr lang="ru-RU"/>
              <a:pPr>
                <a:defRPr/>
              </a:pPr>
              <a:t>07.02.2019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00A880-FC68-4434-99C3-F8206FC62B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C58F24-C51A-4BC6-A427-08EAEBC14D7C}" type="datetimeFigureOut">
              <a:rPr lang="ru-RU"/>
              <a:pPr>
                <a:defRPr/>
              </a:pPr>
              <a:t>07.02.2019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C19301-7149-47E6-A3FD-B18B45022F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42A053-8C15-4712-AF85-BD2FDA08BBD9}" type="datetimeFigureOut">
              <a:rPr lang="ru-RU"/>
              <a:pPr>
                <a:defRPr/>
              </a:pPr>
              <a:t>07.02.2019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56661A-706C-4C84-A2F0-9C6FA820C4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75E1A9-DFCA-4CB2-9FAF-F678063E52F4}" type="datetimeFigureOut">
              <a:rPr lang="ru-RU"/>
              <a:pPr>
                <a:defRPr/>
              </a:pPr>
              <a:t>07.02.2019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B1EEBE-0F70-4A3B-9A5F-A1CDA4A002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tile tx="0" ty="0" sx="88000" sy="95000" flip="none" algn="t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8CD7AB7-E78D-4F60-AB36-B420391B6D0B}" type="datetimeFigureOut">
              <a:rPr lang="ru-RU"/>
              <a:pPr>
                <a:defRPr/>
              </a:pPr>
              <a:t>07.02.2019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C073414-970A-4893-94AE-74A5B65278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18" Type="http://schemas.openxmlformats.org/officeDocument/2006/relationships/image" Target="../media/image1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17" Type="http://schemas.openxmlformats.org/officeDocument/2006/relationships/image" Target="../media/image17.jpeg"/><Relationship Id="rId2" Type="http://schemas.openxmlformats.org/officeDocument/2006/relationships/image" Target="../media/image2.jpeg"/><Relationship Id="rId16" Type="http://schemas.openxmlformats.org/officeDocument/2006/relationships/image" Target="../media/image1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5" Type="http://schemas.openxmlformats.org/officeDocument/2006/relationships/image" Target="../media/image1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31.jpeg"/><Relationship Id="rId7" Type="http://schemas.openxmlformats.org/officeDocument/2006/relationships/image" Target="../media/image16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10" Type="http://schemas.openxmlformats.org/officeDocument/2006/relationships/image" Target="../media/image36.jpeg"/><Relationship Id="rId4" Type="http://schemas.openxmlformats.org/officeDocument/2006/relationships/image" Target="../media/image32.jpeg"/><Relationship Id="rId9" Type="http://schemas.openxmlformats.org/officeDocument/2006/relationships/image" Target="../media/image3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4002" y="5949950"/>
            <a:ext cx="7614072" cy="707886"/>
          </a:xfrm>
          <a:prstGeom prst="rect">
            <a:avLst/>
          </a:prstGeom>
          <a:noFill/>
          <a:ln w="38100"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Выполнила воспитатель высшей категории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Некоузского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/с №2</a:t>
            </a:r>
          </a:p>
          <a:p>
            <a:pPr algn="ctr">
              <a:defRPr/>
            </a:pP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общеразвивающего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вида Разоренова В.Б.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3861048"/>
            <a:ext cx="5184576" cy="181588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800" b="1" i="1" cap="none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Счастливый и здоровый ребёнок – </a:t>
            </a:r>
          </a:p>
          <a:p>
            <a:pPr algn="ctr">
              <a:defRPr/>
            </a:pPr>
            <a:r>
              <a:rPr lang="ru-RU" sz="2800" b="1" i="1" cap="none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мечта любого родителя</a:t>
            </a:r>
          </a:p>
          <a:p>
            <a:pPr algn="ctr">
              <a:defRPr/>
            </a:pPr>
            <a:r>
              <a:rPr lang="ru-RU" sz="2800" b="1" i="1" cap="none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и наша цель!</a:t>
            </a:r>
            <a:endParaRPr lang="ru-RU" sz="2800" b="1" i="1" cap="none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467544" y="0"/>
            <a:ext cx="8064896" cy="2996952"/>
          </a:xfrm>
          <a:prstGeom prst="horizontalScroll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31640" y="188640"/>
            <a:ext cx="6461833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i="1" cap="none" spc="50" dirty="0" err="1" smtClean="0">
                <a:ln w="11430"/>
                <a:solidFill>
                  <a:srgbClr val="AB0043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Портфолио</a:t>
            </a:r>
            <a:r>
              <a:rPr lang="ru-RU" sz="5400" b="1" i="1" cap="none" spc="50" dirty="0" smtClean="0">
                <a:ln w="11430"/>
                <a:solidFill>
                  <a:srgbClr val="AB0043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группы </a:t>
            </a:r>
          </a:p>
          <a:p>
            <a:pPr algn="ctr"/>
            <a:r>
              <a:rPr lang="ru-RU" sz="5400" b="1" i="1" cap="none" spc="50" dirty="0" smtClean="0">
                <a:ln w="11430"/>
                <a:solidFill>
                  <a:srgbClr val="AB0043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раннего возраста </a:t>
            </a:r>
            <a:br>
              <a:rPr lang="ru-RU" sz="5400" b="1" i="1" cap="none" spc="50" dirty="0" smtClean="0">
                <a:ln w="11430"/>
                <a:solidFill>
                  <a:srgbClr val="AB0043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5400" b="1" i="1" cap="none" spc="50" dirty="0" smtClean="0">
                <a:ln w="11430"/>
                <a:solidFill>
                  <a:srgbClr val="AB0043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«КАРАПУЗЫ»</a:t>
            </a:r>
            <a:endParaRPr lang="ru-RU" sz="5400" b="1" cap="none" spc="50" dirty="0">
              <a:ln w="11430"/>
              <a:solidFill>
                <a:srgbClr val="AB0043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92138"/>
            <a:ext cx="8229600" cy="1122362"/>
          </a:xfrm>
        </p:spPr>
        <p:txBody>
          <a:bodyPr/>
          <a:lstStyle/>
          <a:p>
            <a:pPr>
              <a:defRPr/>
            </a:pPr>
            <a:r>
              <a:rPr lang="ru-RU" sz="5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b="1" i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WP_20171005_108.jpg"/>
          <p:cNvPicPr>
            <a:picLocks noChangeAspect="1"/>
          </p:cNvPicPr>
          <p:nvPr/>
        </p:nvPicPr>
        <p:blipFill>
          <a:blip r:embed="rId2" cstate="print"/>
          <a:srcRect l="10152" t="14627" r="26905"/>
          <a:stretch>
            <a:fillRect/>
          </a:stretch>
        </p:blipFill>
        <p:spPr>
          <a:xfrm rot="5400000">
            <a:off x="-249107" y="1769387"/>
            <a:ext cx="3600400" cy="2743162"/>
          </a:xfrm>
          <a:prstGeom prst="roundRect">
            <a:avLst/>
          </a:prstGeom>
          <a:ln w="38100">
            <a:solidFill>
              <a:srgbClr val="AB0043"/>
            </a:solidFill>
          </a:ln>
        </p:spPr>
      </p:pic>
      <p:pic>
        <p:nvPicPr>
          <p:cNvPr id="11" name="Рисунок 10" descr="WP_20171005_084.jpg"/>
          <p:cNvPicPr>
            <a:picLocks noChangeAspect="1"/>
          </p:cNvPicPr>
          <p:nvPr/>
        </p:nvPicPr>
        <p:blipFill>
          <a:blip r:embed="rId3" cstate="print"/>
          <a:srcRect l="14535" r="12590"/>
          <a:stretch>
            <a:fillRect/>
          </a:stretch>
        </p:blipFill>
        <p:spPr>
          <a:xfrm rot="5400000">
            <a:off x="5815582" y="1609354"/>
            <a:ext cx="3600400" cy="2775197"/>
          </a:xfrm>
          <a:prstGeom prst="roundRect">
            <a:avLst/>
          </a:prstGeom>
          <a:ln w="38100">
            <a:solidFill>
              <a:srgbClr val="AB0043"/>
            </a:solidFill>
          </a:ln>
        </p:spPr>
      </p:pic>
      <p:pic>
        <p:nvPicPr>
          <p:cNvPr id="7" name="Рисунок 6" descr="WP_20171109_043.jpg"/>
          <p:cNvPicPr>
            <a:picLocks noChangeAspect="1"/>
          </p:cNvPicPr>
          <p:nvPr/>
        </p:nvPicPr>
        <p:blipFill>
          <a:blip r:embed="rId4" cstate="print"/>
          <a:srcRect l="19288" t="13550" r="8263"/>
          <a:stretch>
            <a:fillRect/>
          </a:stretch>
        </p:blipFill>
        <p:spPr>
          <a:xfrm>
            <a:off x="2555776" y="4077072"/>
            <a:ext cx="3960440" cy="2654605"/>
          </a:xfrm>
          <a:prstGeom prst="roundRect">
            <a:avLst/>
          </a:prstGeom>
          <a:ln w="38100">
            <a:solidFill>
              <a:srgbClr val="AB0043"/>
            </a:solidFill>
          </a:ln>
        </p:spPr>
      </p:pic>
      <p:pic>
        <p:nvPicPr>
          <p:cNvPr id="10" name="Рисунок 9" descr="WP_20171109_139.jpg"/>
          <p:cNvPicPr>
            <a:picLocks noChangeAspect="1"/>
          </p:cNvPicPr>
          <p:nvPr/>
        </p:nvPicPr>
        <p:blipFill>
          <a:blip r:embed="rId5" cstate="print"/>
          <a:srcRect l="4326" r="7476"/>
          <a:stretch>
            <a:fillRect/>
          </a:stretch>
        </p:blipFill>
        <p:spPr>
          <a:xfrm rot="5400000">
            <a:off x="3030184" y="1507599"/>
            <a:ext cx="2939615" cy="1872208"/>
          </a:xfrm>
          <a:prstGeom prst="roundRect">
            <a:avLst/>
          </a:prstGeom>
          <a:ln w="38100">
            <a:solidFill>
              <a:srgbClr val="AB0043"/>
            </a:solidFill>
          </a:ln>
        </p:spPr>
      </p:pic>
      <p:sp>
        <p:nvSpPr>
          <p:cNvPr id="13" name="Горизонтальный свиток 12"/>
          <p:cNvSpPr/>
          <p:nvPr/>
        </p:nvSpPr>
        <p:spPr>
          <a:xfrm>
            <a:off x="611560" y="0"/>
            <a:ext cx="7992888" cy="1033272"/>
          </a:xfrm>
          <a:prstGeom prst="horizontalScroll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835696" y="0"/>
            <a:ext cx="53949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i="1" cap="none" spc="50" dirty="0">
                <a:ln w="11430"/>
                <a:solidFill>
                  <a:srgbClr val="AB0043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Любим строить</a:t>
            </a:r>
            <a:endParaRPr lang="ru-RU" sz="5400" b="1" i="1" cap="none" spc="50" dirty="0">
              <a:ln w="11430"/>
              <a:solidFill>
                <a:srgbClr val="AB0043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92138"/>
            <a:ext cx="8229600" cy="1122362"/>
          </a:xfrm>
        </p:spPr>
        <p:txBody>
          <a:bodyPr/>
          <a:lstStyle/>
          <a:p>
            <a:pPr>
              <a:defRPr/>
            </a:pPr>
            <a:r>
              <a:rPr lang="ru-RU" sz="5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b="1" i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WP_20171030_041.jpg"/>
          <p:cNvPicPr>
            <a:picLocks noChangeAspect="1"/>
          </p:cNvPicPr>
          <p:nvPr/>
        </p:nvPicPr>
        <p:blipFill>
          <a:blip r:embed="rId2" cstate="print"/>
          <a:srcRect l="31100" r="14563"/>
          <a:stretch>
            <a:fillRect/>
          </a:stretch>
        </p:blipFill>
        <p:spPr>
          <a:xfrm rot="5400000">
            <a:off x="2888528" y="1224040"/>
            <a:ext cx="2646864" cy="2736304"/>
          </a:xfrm>
          <a:prstGeom prst="roundRect">
            <a:avLst/>
          </a:prstGeom>
          <a:ln w="38100">
            <a:solidFill>
              <a:srgbClr val="AB0043"/>
            </a:solidFill>
          </a:ln>
        </p:spPr>
      </p:pic>
      <p:pic>
        <p:nvPicPr>
          <p:cNvPr id="10" name="Рисунок 9" descr="WP_20171030_061.jpg"/>
          <p:cNvPicPr>
            <a:picLocks noChangeAspect="1"/>
          </p:cNvPicPr>
          <p:nvPr/>
        </p:nvPicPr>
        <p:blipFill>
          <a:blip r:embed="rId3" cstate="print"/>
          <a:srcRect l="27950" t="2335" r="18501" b="2335"/>
          <a:stretch>
            <a:fillRect/>
          </a:stretch>
        </p:blipFill>
        <p:spPr>
          <a:xfrm rot="5400000">
            <a:off x="4355976" y="4005064"/>
            <a:ext cx="2736304" cy="2736304"/>
          </a:xfrm>
          <a:prstGeom prst="roundRect">
            <a:avLst/>
          </a:prstGeom>
          <a:ln w="38100">
            <a:solidFill>
              <a:srgbClr val="AB0043"/>
            </a:solidFill>
          </a:ln>
        </p:spPr>
      </p:pic>
      <p:pic>
        <p:nvPicPr>
          <p:cNvPr id="11" name="Рисунок 10" descr="WP_20171030_033.jpg"/>
          <p:cNvPicPr>
            <a:picLocks noChangeAspect="1"/>
          </p:cNvPicPr>
          <p:nvPr/>
        </p:nvPicPr>
        <p:blipFill>
          <a:blip r:embed="rId4" cstate="print"/>
          <a:srcRect l="24013" r="7476"/>
          <a:stretch>
            <a:fillRect/>
          </a:stretch>
        </p:blipFill>
        <p:spPr>
          <a:xfrm>
            <a:off x="5868144" y="1340768"/>
            <a:ext cx="2952328" cy="2420623"/>
          </a:xfrm>
          <a:prstGeom prst="roundRect">
            <a:avLst/>
          </a:prstGeom>
          <a:ln w="38100">
            <a:solidFill>
              <a:srgbClr val="AB0043"/>
            </a:solidFill>
          </a:ln>
        </p:spPr>
      </p:pic>
      <p:pic>
        <p:nvPicPr>
          <p:cNvPr id="7" name="Рисунок 6" descr="WP_20171101_075.jpg"/>
          <p:cNvPicPr>
            <a:picLocks noChangeAspect="1"/>
          </p:cNvPicPr>
          <p:nvPr/>
        </p:nvPicPr>
        <p:blipFill>
          <a:blip r:embed="rId5" cstate="print"/>
          <a:srcRect l="12988" t="14952" r="21650" b="26168"/>
          <a:stretch>
            <a:fillRect/>
          </a:stretch>
        </p:blipFill>
        <p:spPr>
          <a:xfrm rot="5400000">
            <a:off x="-851157" y="2299429"/>
            <a:ext cx="4464496" cy="2259143"/>
          </a:xfrm>
          <a:prstGeom prst="roundRect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</p:pic>
      <p:sp>
        <p:nvSpPr>
          <p:cNvPr id="13" name="Горизонтальный свиток 12"/>
          <p:cNvSpPr/>
          <p:nvPr/>
        </p:nvSpPr>
        <p:spPr>
          <a:xfrm>
            <a:off x="755576" y="0"/>
            <a:ext cx="7632848" cy="1033272"/>
          </a:xfrm>
          <a:prstGeom prst="horizontalScroll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475656" y="0"/>
            <a:ext cx="62939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i="1" cap="none" spc="50" dirty="0">
                <a:ln w="11430"/>
                <a:solidFill>
                  <a:srgbClr val="AB0043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Экспериментируем</a:t>
            </a:r>
            <a:endParaRPr lang="ru-RU" sz="5400" b="1" cap="none" spc="50" dirty="0">
              <a:ln w="11430"/>
              <a:solidFill>
                <a:srgbClr val="AB0043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92138"/>
            <a:ext cx="8229600" cy="1122362"/>
          </a:xfrm>
        </p:spPr>
        <p:txBody>
          <a:bodyPr/>
          <a:lstStyle/>
          <a:p>
            <a:pPr>
              <a:defRPr/>
            </a:pPr>
            <a:r>
              <a:rPr lang="ru-RU" sz="5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b="1" i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27" name="Прямоугольник 4"/>
          <p:cNvSpPr>
            <a:spLocks noChangeArrowheads="1"/>
          </p:cNvSpPr>
          <p:nvPr/>
        </p:nvSpPr>
        <p:spPr bwMode="auto">
          <a:xfrm>
            <a:off x="755576" y="1052736"/>
            <a:ext cx="7632700" cy="1322388"/>
          </a:xfrm>
          <a:prstGeom prst="rect">
            <a:avLst/>
          </a:prstGeom>
          <a:solidFill>
            <a:srgbClr val="FFCCFF"/>
          </a:solidFill>
          <a:ln w="38100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Чтоб полноценно развиваться, найдём всегда мы чем заняться!</a:t>
            </a:r>
          </a:p>
          <a:p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Бабочек можем наряжать, на нитку бусы нанизать,</a:t>
            </a:r>
          </a:p>
          <a:p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Мы можем поскакать, как зайки, на четвереньках - как щенки!</a:t>
            </a:r>
          </a:p>
          <a:p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Собрать цветочек из мозаики… всё можем! Хоть невелики.</a:t>
            </a:r>
          </a:p>
        </p:txBody>
      </p:sp>
      <p:pic>
        <p:nvPicPr>
          <p:cNvPr id="7" name="Рисунок 6" descr="WP_20171101_097.jpg"/>
          <p:cNvPicPr>
            <a:picLocks noChangeAspect="1"/>
          </p:cNvPicPr>
          <p:nvPr/>
        </p:nvPicPr>
        <p:blipFill>
          <a:blip r:embed="rId2" cstate="print"/>
          <a:srcRect l="20075" t="35981" r="15351"/>
          <a:stretch>
            <a:fillRect/>
          </a:stretch>
        </p:blipFill>
        <p:spPr>
          <a:xfrm rot="5400000">
            <a:off x="-648174" y="3320582"/>
            <a:ext cx="3410865" cy="1899510"/>
          </a:xfrm>
          <a:prstGeom prst="roundRect">
            <a:avLst/>
          </a:prstGeom>
          <a:ln w="38100">
            <a:solidFill>
              <a:srgbClr val="AB0043"/>
            </a:solidFill>
          </a:ln>
        </p:spPr>
      </p:pic>
      <p:pic>
        <p:nvPicPr>
          <p:cNvPr id="9" name="Рисунок 8" descr="WP_20171109_173.jpg"/>
          <p:cNvPicPr>
            <a:picLocks noChangeAspect="1"/>
          </p:cNvPicPr>
          <p:nvPr/>
        </p:nvPicPr>
        <p:blipFill>
          <a:blip r:embed="rId3" cstate="print"/>
          <a:srcRect l="4326" t="10747" r="42125"/>
          <a:stretch>
            <a:fillRect/>
          </a:stretch>
        </p:blipFill>
        <p:spPr>
          <a:xfrm rot="5400000">
            <a:off x="4416381" y="3368595"/>
            <a:ext cx="2623556" cy="2456335"/>
          </a:xfrm>
          <a:prstGeom prst="roundRect">
            <a:avLst/>
          </a:prstGeom>
          <a:ln w="38100">
            <a:solidFill>
              <a:srgbClr val="AB0043"/>
            </a:solidFill>
          </a:ln>
        </p:spPr>
      </p:pic>
      <p:pic>
        <p:nvPicPr>
          <p:cNvPr id="10" name="Рисунок 9" descr="WP_20171115_003.jpg"/>
          <p:cNvPicPr>
            <a:picLocks noChangeAspect="1"/>
          </p:cNvPicPr>
          <p:nvPr/>
        </p:nvPicPr>
        <p:blipFill>
          <a:blip r:embed="rId4" cstate="print"/>
          <a:srcRect l="6688" t="14952" r="9051" b="2335"/>
          <a:stretch>
            <a:fillRect/>
          </a:stretch>
        </p:blipFill>
        <p:spPr>
          <a:xfrm rot="5400000">
            <a:off x="6309899" y="3275277"/>
            <a:ext cx="3488117" cy="1923355"/>
          </a:xfrm>
          <a:prstGeom prst="roundRect">
            <a:avLst/>
          </a:prstGeom>
          <a:ln w="38100">
            <a:solidFill>
              <a:srgbClr val="AB0043"/>
            </a:solidFill>
          </a:ln>
        </p:spPr>
      </p:pic>
      <p:pic>
        <p:nvPicPr>
          <p:cNvPr id="12" name="Рисунок 11" descr="WP_20171115_001.jpg"/>
          <p:cNvPicPr>
            <a:picLocks noChangeAspect="1"/>
          </p:cNvPicPr>
          <p:nvPr/>
        </p:nvPicPr>
        <p:blipFill>
          <a:blip r:embed="rId5" cstate="print"/>
          <a:srcRect l="7476" t="31775" r="35038" b="13550"/>
          <a:stretch>
            <a:fillRect/>
          </a:stretch>
        </p:blipFill>
        <p:spPr>
          <a:xfrm rot="5400000">
            <a:off x="1357489" y="3709647"/>
            <a:ext cx="3908742" cy="2088232"/>
          </a:xfrm>
          <a:prstGeom prst="roundRect">
            <a:avLst/>
          </a:prstGeom>
          <a:ln w="38100">
            <a:solidFill>
              <a:srgbClr val="AB0043"/>
            </a:solidFill>
          </a:ln>
        </p:spPr>
      </p:pic>
      <p:sp>
        <p:nvSpPr>
          <p:cNvPr id="13" name="Горизонтальный свиток 12"/>
          <p:cNvSpPr/>
          <p:nvPr/>
        </p:nvSpPr>
        <p:spPr>
          <a:xfrm>
            <a:off x="467544" y="0"/>
            <a:ext cx="8136904" cy="1033272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i="1" spc="50" dirty="0" smtClean="0">
                <a:ln w="11430"/>
                <a:solidFill>
                  <a:srgbClr val="AB0043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Мы развиваемся</a:t>
            </a:r>
            <a:endParaRPr lang="ru-RU" sz="5400" b="1" i="1" spc="50" dirty="0">
              <a:ln w="11430"/>
              <a:solidFill>
                <a:srgbClr val="AB0043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WP_20171031_018.jpg"/>
          <p:cNvPicPr>
            <a:picLocks noChangeAspect="1"/>
          </p:cNvPicPr>
          <p:nvPr/>
        </p:nvPicPr>
        <p:blipFill>
          <a:blip r:embed="rId2" cstate="print"/>
          <a:srcRect l="26363" r="24753"/>
          <a:stretch>
            <a:fillRect/>
          </a:stretch>
        </p:blipFill>
        <p:spPr>
          <a:xfrm>
            <a:off x="251520" y="2132856"/>
            <a:ext cx="3195900" cy="3672408"/>
          </a:xfrm>
          <a:prstGeom prst="round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pic>
        <p:nvPicPr>
          <p:cNvPr id="6" name="Рисунок 5" descr="WP_20171031_008.jpg"/>
          <p:cNvPicPr>
            <a:picLocks noChangeAspect="1"/>
          </p:cNvPicPr>
          <p:nvPr/>
        </p:nvPicPr>
        <p:blipFill>
          <a:blip r:embed="rId3" cstate="print"/>
          <a:srcRect l="15648" r="15749"/>
          <a:stretch>
            <a:fillRect/>
          </a:stretch>
        </p:blipFill>
        <p:spPr>
          <a:xfrm>
            <a:off x="5076056" y="2996952"/>
            <a:ext cx="3384376" cy="2771200"/>
          </a:xfrm>
          <a:prstGeom prst="round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27652" name="Прямоугольник 6"/>
          <p:cNvSpPr>
            <a:spLocks noChangeArrowheads="1"/>
          </p:cNvSpPr>
          <p:nvPr/>
        </p:nvSpPr>
        <p:spPr bwMode="auto">
          <a:xfrm>
            <a:off x="3779912" y="1124744"/>
            <a:ext cx="3313113" cy="1631950"/>
          </a:xfrm>
          <a:prstGeom prst="rect">
            <a:avLst/>
          </a:prstGeom>
          <a:solidFill>
            <a:srgbClr val="FFCCFF"/>
          </a:solidFill>
          <a:ln w="38100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Две ладошки хлоп-хлоп, </a:t>
            </a:r>
          </a:p>
          <a:p>
            <a:pPr algn="ctr"/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 ними ножки топ-топ</a:t>
            </a:r>
          </a:p>
          <a:p>
            <a:pPr algn="ctr"/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Ножки тоже веселятся, </a:t>
            </a:r>
          </a:p>
          <a:p>
            <a:pPr algn="ctr"/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танцуют, и резвятся. </a:t>
            </a:r>
          </a:p>
          <a:p>
            <a:pPr algn="ctr"/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Горизонтальный свиток 7"/>
          <p:cNvSpPr/>
          <p:nvPr/>
        </p:nvSpPr>
        <p:spPr>
          <a:xfrm>
            <a:off x="395536" y="0"/>
            <a:ext cx="7848872" cy="1033272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i="1" spc="50" dirty="0" smtClean="0">
                <a:ln w="11430"/>
                <a:solidFill>
                  <a:srgbClr val="AB0043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Мы танцуем и поем</a:t>
            </a:r>
            <a:endParaRPr lang="ru-RU" sz="5400" b="1" i="1" spc="50" dirty="0">
              <a:ln w="11430"/>
              <a:solidFill>
                <a:srgbClr val="AB0043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700808"/>
            <a:ext cx="3695501" cy="3421206"/>
          </a:xfrm>
          <a:prstGeom prst="roundRect">
            <a:avLst/>
          </a:prstGeom>
          <a:noFill/>
          <a:ln w="3810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28675" name="Прямоугольник 7"/>
          <p:cNvSpPr>
            <a:spLocks noChangeArrowheads="1"/>
          </p:cNvSpPr>
          <p:nvPr/>
        </p:nvSpPr>
        <p:spPr bwMode="auto">
          <a:xfrm>
            <a:off x="250825" y="3860800"/>
            <a:ext cx="3600450" cy="2246313"/>
          </a:xfrm>
          <a:prstGeom prst="rect">
            <a:avLst/>
          </a:prstGeom>
          <a:solidFill>
            <a:srgbClr val="FFCCFF"/>
          </a:solidFill>
          <a:ln w="38100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Вот волшебный сундучок!</a:t>
            </a:r>
          </a:p>
          <a:p>
            <a:pPr algn="ctr"/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Кто живёт в нём?</a:t>
            </a:r>
          </a:p>
          <a:p>
            <a:pPr algn="ctr"/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-Старичок…</a:t>
            </a:r>
          </a:p>
          <a:p>
            <a:pPr algn="ctr"/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Бабка да внучка, </a:t>
            </a:r>
          </a:p>
          <a:p>
            <a:pPr algn="ctr"/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собака Жучка, </a:t>
            </a:r>
          </a:p>
          <a:p>
            <a:pPr algn="ctr"/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Кошка да Мышка…</a:t>
            </a:r>
          </a:p>
          <a:p>
            <a:pPr algn="ctr"/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 это, детишки?</a:t>
            </a:r>
          </a:p>
        </p:txBody>
      </p:sp>
      <p:sp>
        <p:nvSpPr>
          <p:cNvPr id="28676" name="Прямоугольник 8"/>
          <p:cNvSpPr>
            <a:spLocks noChangeArrowheads="1"/>
          </p:cNvSpPr>
          <p:nvPr/>
        </p:nvSpPr>
        <p:spPr bwMode="auto">
          <a:xfrm>
            <a:off x="4932363" y="5373688"/>
            <a:ext cx="3743325" cy="708025"/>
          </a:xfrm>
          <a:prstGeom prst="rect">
            <a:avLst/>
          </a:prstGeom>
          <a:solidFill>
            <a:srgbClr val="FFCCFF"/>
          </a:solidFill>
          <a:ln w="38100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Сказка в сундучке живёт,</a:t>
            </a:r>
          </a:p>
          <a:p>
            <a:pPr algn="ctr"/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гости всех ребят зовёт!</a:t>
            </a:r>
            <a:endParaRPr lang="ru-RU" sz="2000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10113743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1196752"/>
            <a:ext cx="2276872" cy="2276872"/>
          </a:xfrm>
          <a:prstGeom prst="round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9" name="Горизонтальный свиток 8"/>
          <p:cNvSpPr/>
          <p:nvPr/>
        </p:nvSpPr>
        <p:spPr>
          <a:xfrm>
            <a:off x="827584" y="0"/>
            <a:ext cx="7416824" cy="1033272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i="1" spc="50" dirty="0" smtClean="0">
                <a:ln w="11430"/>
                <a:solidFill>
                  <a:srgbClr val="AB0043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Мы любим сказки</a:t>
            </a:r>
            <a:endParaRPr lang="ru-RU" sz="5400" b="1" i="1" spc="50" dirty="0">
              <a:ln w="11430"/>
              <a:solidFill>
                <a:srgbClr val="AB0043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Прямоугольник 3"/>
          <p:cNvSpPr>
            <a:spLocks noChangeArrowheads="1"/>
          </p:cNvSpPr>
          <p:nvPr/>
        </p:nvSpPr>
        <p:spPr bwMode="auto">
          <a:xfrm>
            <a:off x="3347864" y="1124744"/>
            <a:ext cx="3527425" cy="1323975"/>
          </a:xfrm>
          <a:prstGeom prst="rect">
            <a:avLst/>
          </a:prstGeom>
          <a:solidFill>
            <a:srgbClr val="FFCCFF"/>
          </a:solidFill>
          <a:ln w="38100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Под водой мы пену смоем,</a:t>
            </a:r>
          </a:p>
          <a:p>
            <a:pPr algn="ctr"/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 собою кран закроем.</a:t>
            </a:r>
          </a:p>
          <a:p>
            <a:pPr algn="ctr"/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Вытираемся посуше…</a:t>
            </a:r>
          </a:p>
          <a:p>
            <a:pPr algn="ctr"/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Руки, щёчки, нос и уши… </a:t>
            </a:r>
          </a:p>
        </p:txBody>
      </p:sp>
      <p:pic>
        <p:nvPicPr>
          <p:cNvPr id="5" name="Рисунок 4" descr="WP_20171101_005.jpg"/>
          <p:cNvPicPr>
            <a:picLocks noChangeAspect="1"/>
          </p:cNvPicPr>
          <p:nvPr/>
        </p:nvPicPr>
        <p:blipFill>
          <a:blip r:embed="rId2" cstate="print"/>
          <a:srcRect l="9051" t="9345" r="22438" b="23364"/>
          <a:stretch>
            <a:fillRect/>
          </a:stretch>
        </p:blipFill>
        <p:spPr>
          <a:xfrm rot="5400000">
            <a:off x="-555466" y="1931730"/>
            <a:ext cx="3600400" cy="1986428"/>
          </a:xfrm>
          <a:prstGeom prst="roundRect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</p:pic>
      <p:pic>
        <p:nvPicPr>
          <p:cNvPr id="6" name="Рисунок 5" descr="WP_20171101_046.jpg"/>
          <p:cNvPicPr>
            <a:picLocks noChangeAspect="1"/>
          </p:cNvPicPr>
          <p:nvPr/>
        </p:nvPicPr>
        <p:blipFill>
          <a:blip r:embed="rId3" cstate="print"/>
          <a:srcRect l="12201" t="12149" r="20863"/>
          <a:stretch>
            <a:fillRect/>
          </a:stretch>
        </p:blipFill>
        <p:spPr>
          <a:xfrm rot="5400000">
            <a:off x="564809" y="4168449"/>
            <a:ext cx="3096342" cy="2282761"/>
          </a:xfrm>
          <a:prstGeom prst="roundRect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</p:pic>
      <p:pic>
        <p:nvPicPr>
          <p:cNvPr id="7" name="Рисунок 6" descr="WP_20171107_007.jpg"/>
          <p:cNvPicPr>
            <a:picLocks noChangeAspect="1"/>
          </p:cNvPicPr>
          <p:nvPr/>
        </p:nvPicPr>
        <p:blipFill>
          <a:blip r:embed="rId4" cstate="print"/>
          <a:srcRect l="6566" r="14644"/>
          <a:stretch>
            <a:fillRect/>
          </a:stretch>
        </p:blipFill>
        <p:spPr>
          <a:xfrm rot="5400000">
            <a:off x="5208040" y="4521152"/>
            <a:ext cx="2592286" cy="1848142"/>
          </a:xfrm>
          <a:prstGeom prst="round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pic>
        <p:nvPicPr>
          <p:cNvPr id="8" name="Рисунок 7" descr="WP_20171107_022.jpg"/>
          <p:cNvPicPr>
            <a:picLocks noChangeAspect="1"/>
          </p:cNvPicPr>
          <p:nvPr/>
        </p:nvPicPr>
        <p:blipFill>
          <a:blip r:embed="rId5" cstate="print"/>
          <a:srcRect l="6741"/>
          <a:stretch>
            <a:fillRect/>
          </a:stretch>
        </p:blipFill>
        <p:spPr>
          <a:xfrm rot="5400000">
            <a:off x="2658518" y="3326258"/>
            <a:ext cx="3466923" cy="2088232"/>
          </a:xfrm>
          <a:prstGeom prst="round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pic>
        <p:nvPicPr>
          <p:cNvPr id="9" name="Рисунок 8" descr="WP_20171107_041.jpg"/>
          <p:cNvPicPr>
            <a:picLocks noChangeAspect="1"/>
          </p:cNvPicPr>
          <p:nvPr/>
        </p:nvPicPr>
        <p:blipFill>
          <a:blip r:embed="rId6" cstate="print"/>
          <a:srcRect l="21262" t="26636" r="33463" b="11680"/>
          <a:stretch>
            <a:fillRect/>
          </a:stretch>
        </p:blipFill>
        <p:spPr>
          <a:xfrm rot="5400000">
            <a:off x="6727766" y="2569378"/>
            <a:ext cx="2492716" cy="1907704"/>
          </a:xfrm>
          <a:prstGeom prst="round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11" name="Горизонтальный свиток 10"/>
          <p:cNvSpPr/>
          <p:nvPr/>
        </p:nvSpPr>
        <p:spPr>
          <a:xfrm>
            <a:off x="539552" y="0"/>
            <a:ext cx="8280920" cy="1033272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i="1" spc="50" dirty="0" smtClean="0">
                <a:ln w="11430"/>
                <a:solidFill>
                  <a:srgbClr val="AB0043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 здоровьем мы следим</a:t>
            </a:r>
            <a:endParaRPr lang="ru-RU" sz="5400" b="1" spc="50" dirty="0">
              <a:ln w="11430"/>
              <a:solidFill>
                <a:srgbClr val="AB0043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Прямоугольник 2"/>
          <p:cNvSpPr>
            <a:spLocks noChangeArrowheads="1"/>
          </p:cNvSpPr>
          <p:nvPr/>
        </p:nvSpPr>
        <p:spPr bwMode="auto">
          <a:xfrm>
            <a:off x="971550" y="1196975"/>
            <a:ext cx="7200900" cy="1323975"/>
          </a:xfrm>
          <a:prstGeom prst="rect">
            <a:avLst/>
          </a:prstGeom>
          <a:solidFill>
            <a:srgbClr val="FFCCFF"/>
          </a:solidFill>
          <a:ln w="38100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 теперь за стол пора – угощайтесь, детвора!</a:t>
            </a:r>
          </a:p>
          <a:p>
            <a:pPr algn="ctr"/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Мы переднички повяжем, ложку держим как? –Покажем!</a:t>
            </a:r>
          </a:p>
          <a:p>
            <a:pPr algn="ctr"/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Тарелки двигаем поближе, наклоняемся пониже…</a:t>
            </a:r>
          </a:p>
          <a:p>
            <a:pPr algn="ctr"/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Ах, как вкусно и как сладко…На здоровье всем ребяткам!</a:t>
            </a:r>
            <a:endParaRPr lang="ru-RU" sz="2000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WP_20171101_142.jpg"/>
          <p:cNvPicPr>
            <a:picLocks noChangeAspect="1"/>
          </p:cNvPicPr>
          <p:nvPr/>
        </p:nvPicPr>
        <p:blipFill>
          <a:blip r:embed="rId2" cstate="print"/>
          <a:srcRect l="2751" r="26375"/>
          <a:stretch>
            <a:fillRect/>
          </a:stretch>
        </p:blipFill>
        <p:spPr>
          <a:xfrm rot="5400000">
            <a:off x="-137712" y="3242167"/>
            <a:ext cx="3058653" cy="2424206"/>
          </a:xfrm>
          <a:prstGeom prst="roundRect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</p:pic>
      <p:pic>
        <p:nvPicPr>
          <p:cNvPr id="6" name="Рисунок 5" descr="WP_20171103_018.jpg"/>
          <p:cNvPicPr>
            <a:picLocks noChangeAspect="1"/>
          </p:cNvPicPr>
          <p:nvPr/>
        </p:nvPicPr>
        <p:blipFill>
          <a:blip r:embed="rId3" cstate="print"/>
          <a:srcRect r="10626"/>
          <a:stretch>
            <a:fillRect/>
          </a:stretch>
        </p:blipFill>
        <p:spPr>
          <a:xfrm>
            <a:off x="4987716" y="2708920"/>
            <a:ext cx="4009921" cy="2520280"/>
          </a:xfrm>
          <a:prstGeom prst="round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pic>
        <p:nvPicPr>
          <p:cNvPr id="7" name="Рисунок 6" descr="WP_20171101_14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1987703" y="3637033"/>
            <a:ext cx="3578132" cy="2009938"/>
          </a:xfrm>
          <a:prstGeom prst="roundRect">
            <a:avLst/>
          </a:prstGeom>
          <a:ln w="38100">
            <a:solidFill>
              <a:srgbClr val="AB0043"/>
            </a:solidFill>
          </a:ln>
        </p:spPr>
      </p:pic>
      <p:sp>
        <p:nvSpPr>
          <p:cNvPr id="9" name="Горизонтальный свиток 8"/>
          <p:cNvSpPr/>
          <p:nvPr/>
        </p:nvSpPr>
        <p:spPr>
          <a:xfrm>
            <a:off x="395536" y="0"/>
            <a:ext cx="8280920" cy="1033272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i="1" spc="50" dirty="0" smtClean="0">
                <a:ln w="11430"/>
                <a:solidFill>
                  <a:srgbClr val="AB0043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Ложкой правильно едим</a:t>
            </a:r>
            <a:endParaRPr lang="ru-RU" sz="5400" b="1" i="1" spc="50" dirty="0">
              <a:ln w="11430"/>
              <a:solidFill>
                <a:srgbClr val="AB0043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Прямоугольник 2"/>
          <p:cNvSpPr>
            <a:spLocks noChangeArrowheads="1"/>
          </p:cNvSpPr>
          <p:nvPr/>
        </p:nvSpPr>
        <p:spPr bwMode="auto">
          <a:xfrm>
            <a:off x="2484438" y="1052513"/>
            <a:ext cx="4175125" cy="1323975"/>
          </a:xfrm>
          <a:prstGeom prst="rect">
            <a:avLst/>
          </a:prstGeom>
          <a:solidFill>
            <a:srgbClr val="FFCCFF"/>
          </a:solidFill>
          <a:ln w="57150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 у нас устали ножки, </a:t>
            </a:r>
          </a:p>
          <a:p>
            <a:pPr algn="ctr"/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Вместе с ними и ладошки. </a:t>
            </a:r>
          </a:p>
          <a:p>
            <a:pPr algn="ctr"/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Отправляются в кровать </a:t>
            </a:r>
          </a:p>
          <a:p>
            <a:pPr algn="ctr"/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Спать, спать, спать.</a:t>
            </a:r>
          </a:p>
        </p:txBody>
      </p:sp>
      <p:pic>
        <p:nvPicPr>
          <p:cNvPr id="4" name="Рисунок 3" descr="WP_20171031_042.jpg"/>
          <p:cNvPicPr>
            <a:picLocks noChangeAspect="1"/>
          </p:cNvPicPr>
          <p:nvPr/>
        </p:nvPicPr>
        <p:blipFill>
          <a:blip r:embed="rId2" cstate="print"/>
          <a:srcRect l="12502" t="5941" r="17419"/>
          <a:stretch>
            <a:fillRect/>
          </a:stretch>
        </p:blipFill>
        <p:spPr>
          <a:xfrm rot="4500000">
            <a:off x="202209" y="1578782"/>
            <a:ext cx="2443587" cy="1842336"/>
          </a:xfrm>
          <a:prstGeom prst="round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pic>
        <p:nvPicPr>
          <p:cNvPr id="5" name="Рисунок 4" descr="WP_20171031_028.jpg"/>
          <p:cNvPicPr>
            <a:picLocks noChangeAspect="1"/>
          </p:cNvPicPr>
          <p:nvPr/>
        </p:nvPicPr>
        <p:blipFill>
          <a:blip r:embed="rId3" cstate="print"/>
          <a:srcRect l="5456" r="20131"/>
          <a:stretch>
            <a:fillRect/>
          </a:stretch>
        </p:blipFill>
        <p:spPr>
          <a:xfrm>
            <a:off x="3131840" y="2492896"/>
            <a:ext cx="2289372" cy="1728192"/>
          </a:xfrm>
          <a:prstGeom prst="round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pic>
        <p:nvPicPr>
          <p:cNvPr id="6" name="Рисунок 5" descr="WP_20171031_030.jpg"/>
          <p:cNvPicPr>
            <a:picLocks noChangeAspect="1"/>
          </p:cNvPicPr>
          <p:nvPr/>
        </p:nvPicPr>
        <p:blipFill>
          <a:blip r:embed="rId4" cstate="print"/>
          <a:srcRect l="6845" t="13954" r="22610"/>
          <a:stretch>
            <a:fillRect/>
          </a:stretch>
        </p:blipFill>
        <p:spPr>
          <a:xfrm rot="4200000">
            <a:off x="615078" y="4484584"/>
            <a:ext cx="2364065" cy="1619765"/>
          </a:xfrm>
          <a:prstGeom prst="round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pic>
        <p:nvPicPr>
          <p:cNvPr id="7" name="Рисунок 6" descr="WP_20171031_039.jpg"/>
          <p:cNvPicPr>
            <a:picLocks noChangeAspect="1"/>
          </p:cNvPicPr>
          <p:nvPr/>
        </p:nvPicPr>
        <p:blipFill>
          <a:blip r:embed="rId5" cstate="print"/>
          <a:srcRect l="5917" r="13381"/>
          <a:stretch>
            <a:fillRect/>
          </a:stretch>
        </p:blipFill>
        <p:spPr>
          <a:xfrm rot="5400000">
            <a:off x="3370489" y="4774527"/>
            <a:ext cx="2220215" cy="1545386"/>
          </a:xfrm>
          <a:prstGeom prst="round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pic>
        <p:nvPicPr>
          <p:cNvPr id="8" name="Рисунок 7" descr="WP_20171031_036.jpg"/>
          <p:cNvPicPr>
            <a:picLocks noChangeAspect="1"/>
          </p:cNvPicPr>
          <p:nvPr/>
        </p:nvPicPr>
        <p:blipFill>
          <a:blip r:embed="rId6" cstate="print"/>
          <a:srcRect l="13011" t="16364" r="31310" b="9998"/>
          <a:stretch>
            <a:fillRect/>
          </a:stretch>
        </p:blipFill>
        <p:spPr>
          <a:xfrm rot="6300000">
            <a:off x="6725751" y="1332691"/>
            <a:ext cx="2369373" cy="1760227"/>
          </a:xfrm>
          <a:prstGeom prst="round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pic>
        <p:nvPicPr>
          <p:cNvPr id="9" name="Рисунок 8" descr="WP_20171031_038.jpg"/>
          <p:cNvPicPr>
            <a:picLocks noChangeAspect="1"/>
          </p:cNvPicPr>
          <p:nvPr/>
        </p:nvPicPr>
        <p:blipFill>
          <a:blip r:embed="rId7" cstate="print"/>
          <a:srcRect l="6845" r="24570" b="9300"/>
          <a:stretch>
            <a:fillRect/>
          </a:stretch>
        </p:blipFill>
        <p:spPr>
          <a:xfrm rot="6300000">
            <a:off x="6489308" y="4477888"/>
            <a:ext cx="2276838" cy="1691365"/>
          </a:xfrm>
          <a:prstGeom prst="round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11" name="Горизонтальный свиток 10"/>
          <p:cNvSpPr/>
          <p:nvPr/>
        </p:nvSpPr>
        <p:spPr>
          <a:xfrm>
            <a:off x="755576" y="0"/>
            <a:ext cx="7200800" cy="1033272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331640" y="0"/>
            <a:ext cx="5889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i="1" cap="none" spc="50" dirty="0" smtClean="0">
                <a:ln w="11430"/>
                <a:solidFill>
                  <a:srgbClr val="AB0043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Вот так мы спим</a:t>
            </a:r>
            <a:endParaRPr lang="ru-RU" sz="5400" b="1" i="1" cap="none" spc="50" dirty="0">
              <a:ln w="11430"/>
              <a:solidFill>
                <a:srgbClr val="AB0043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171229_111425.jpg"/>
          <p:cNvPicPr>
            <a:picLocks noChangeAspect="1"/>
          </p:cNvPicPr>
          <p:nvPr/>
        </p:nvPicPr>
        <p:blipFill>
          <a:blip r:embed="rId2" cstate="print"/>
          <a:srcRect l="23225" r="13776"/>
          <a:stretch>
            <a:fillRect/>
          </a:stretch>
        </p:blipFill>
        <p:spPr>
          <a:xfrm>
            <a:off x="179512" y="1124744"/>
            <a:ext cx="3064617" cy="2736304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5" name="Рисунок 4" descr="IMG_20171229_111454.jpg"/>
          <p:cNvPicPr>
            <a:picLocks noChangeAspect="1"/>
          </p:cNvPicPr>
          <p:nvPr/>
        </p:nvPicPr>
        <p:blipFill>
          <a:blip r:embed="rId3" cstate="print"/>
          <a:srcRect l="26375" t="6601" r="27163" b="3801"/>
          <a:stretch>
            <a:fillRect/>
          </a:stretch>
        </p:blipFill>
        <p:spPr>
          <a:xfrm>
            <a:off x="5940152" y="1124744"/>
            <a:ext cx="2830814" cy="3070714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6" name="Рисунок 5" descr="IMG_20171229_111207.jpg"/>
          <p:cNvPicPr>
            <a:picLocks noChangeAspect="1"/>
          </p:cNvPicPr>
          <p:nvPr/>
        </p:nvPicPr>
        <p:blipFill>
          <a:blip r:embed="rId4" cstate="print"/>
          <a:srcRect b="3801"/>
          <a:stretch>
            <a:fillRect/>
          </a:stretch>
        </p:blipFill>
        <p:spPr>
          <a:xfrm>
            <a:off x="2219144" y="3356992"/>
            <a:ext cx="1920807" cy="3284984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7" name="Рисунок 6" descr="IMG_20171229_111202.jpg"/>
          <p:cNvPicPr>
            <a:picLocks noChangeAspect="1"/>
          </p:cNvPicPr>
          <p:nvPr/>
        </p:nvPicPr>
        <p:blipFill>
          <a:blip r:embed="rId5" cstate="print"/>
          <a:srcRect t="16400" r="10801"/>
          <a:stretch>
            <a:fillRect/>
          </a:stretch>
        </p:blipFill>
        <p:spPr>
          <a:xfrm>
            <a:off x="4341550" y="3356992"/>
            <a:ext cx="1901579" cy="3168352"/>
          </a:xfrm>
          <a:prstGeom prst="roundRect">
            <a:avLst/>
          </a:prstGeom>
          <a:ln w="38100">
            <a:solidFill>
              <a:srgbClr val="AB0043"/>
            </a:solidFill>
          </a:ln>
        </p:spPr>
      </p:pic>
      <p:sp>
        <p:nvSpPr>
          <p:cNvPr id="8" name="Горизонтальный свиток 7"/>
          <p:cNvSpPr/>
          <p:nvPr/>
        </p:nvSpPr>
        <p:spPr>
          <a:xfrm>
            <a:off x="395536" y="0"/>
            <a:ext cx="8352928" cy="1033272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i="1" spc="50" dirty="0" smtClean="0">
                <a:ln w="11430"/>
                <a:solidFill>
                  <a:srgbClr val="AB0043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Любим наряжаться</a:t>
            </a:r>
            <a:endParaRPr lang="ru-RU" sz="5400" b="1" i="1" spc="50" dirty="0">
              <a:ln w="11430"/>
              <a:solidFill>
                <a:srgbClr val="AB0043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52846" y="1268760"/>
            <a:ext cx="588674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000" b="1" i="1" cap="none" spc="50" dirty="0" smtClean="0">
                <a:ln w="11430"/>
                <a:solidFill>
                  <a:srgbClr val="AB0043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 встречи!</a:t>
            </a:r>
            <a:endParaRPr lang="ru-RU" sz="8000" b="1" cap="none" spc="50" dirty="0">
              <a:ln w="11430"/>
              <a:solidFill>
                <a:srgbClr val="AB0043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Содержимое 17" descr="WP_20171005_004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rcRect l="5625" r="13736" b="31590"/>
          <a:stretch>
            <a:fillRect/>
          </a:stretch>
        </p:blipFill>
        <p:spPr>
          <a:xfrm>
            <a:off x="1403648" y="2204864"/>
            <a:ext cx="1028402" cy="1554162"/>
          </a:xfrm>
        </p:spPr>
      </p:pic>
      <p:pic>
        <p:nvPicPr>
          <p:cNvPr id="16392" name="Рисунок 8" descr="WP_20171005_052.jpg"/>
          <p:cNvPicPr>
            <a:picLocks noChangeAspect="1"/>
          </p:cNvPicPr>
          <p:nvPr/>
        </p:nvPicPr>
        <p:blipFill>
          <a:blip r:embed="rId3" cstate="print"/>
          <a:srcRect l="12029" t="11543" r="15481" b="31418"/>
          <a:stretch>
            <a:fillRect/>
          </a:stretch>
        </p:blipFill>
        <p:spPr bwMode="auto">
          <a:xfrm>
            <a:off x="1403350" y="3716338"/>
            <a:ext cx="1080418" cy="151288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16386" name="Рисунок 2" descr="WP_20171005_003.jpg"/>
          <p:cNvPicPr>
            <a:picLocks noChangeAspect="1"/>
          </p:cNvPicPr>
          <p:nvPr/>
        </p:nvPicPr>
        <p:blipFill>
          <a:blip r:embed="rId4" cstate="print"/>
          <a:srcRect r="7596" b="25024"/>
          <a:stretch>
            <a:fillRect/>
          </a:stretch>
        </p:blipFill>
        <p:spPr bwMode="auto">
          <a:xfrm>
            <a:off x="3564235" y="5229026"/>
            <a:ext cx="1046163" cy="15113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16387" name="Рисунок 3" descr="WP_20171005_028.jpg"/>
          <p:cNvPicPr>
            <a:picLocks noChangeAspect="1"/>
          </p:cNvPicPr>
          <p:nvPr/>
        </p:nvPicPr>
        <p:blipFill>
          <a:blip r:embed="rId5" cstate="print"/>
          <a:srcRect l="8824" t="7043" r="11761" b="30998"/>
          <a:stretch>
            <a:fillRect/>
          </a:stretch>
        </p:blipFill>
        <p:spPr bwMode="auto">
          <a:xfrm>
            <a:off x="4572347" y="3716164"/>
            <a:ext cx="1089025" cy="151288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16389" name="Рисунок 5" descr="WP_20171005_016.jpg"/>
          <p:cNvPicPr>
            <a:picLocks noChangeAspect="1"/>
          </p:cNvPicPr>
          <p:nvPr/>
        </p:nvPicPr>
        <p:blipFill>
          <a:blip r:embed="rId6" cstate="print"/>
          <a:srcRect r="21535" b="37775"/>
          <a:stretch>
            <a:fillRect/>
          </a:stretch>
        </p:blipFill>
        <p:spPr bwMode="auto">
          <a:xfrm>
            <a:off x="3492847" y="2204864"/>
            <a:ext cx="1069975" cy="15113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16390" name="Рисунок 6" descr="WP_20171005_020.jpg"/>
          <p:cNvPicPr>
            <a:picLocks noChangeAspect="1"/>
          </p:cNvPicPr>
          <p:nvPr/>
        </p:nvPicPr>
        <p:blipFill>
          <a:blip r:embed="rId7" cstate="print"/>
          <a:srcRect l="12534" t="13345" r="10785" b="26671"/>
          <a:stretch>
            <a:fillRect/>
          </a:stretch>
        </p:blipFill>
        <p:spPr bwMode="auto">
          <a:xfrm>
            <a:off x="2483768" y="3717032"/>
            <a:ext cx="1158304" cy="151201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16391" name="Рисунок 7" descr="WP_20171005_044.jpg"/>
          <p:cNvPicPr>
            <a:picLocks noChangeAspect="1"/>
          </p:cNvPicPr>
          <p:nvPr/>
        </p:nvPicPr>
        <p:blipFill>
          <a:blip r:embed="rId8" cstate="print"/>
          <a:srcRect l="9232" t="10371" r="19826" b="32590"/>
          <a:stretch>
            <a:fillRect/>
          </a:stretch>
        </p:blipFill>
        <p:spPr bwMode="auto">
          <a:xfrm>
            <a:off x="5580410" y="2204864"/>
            <a:ext cx="1058862" cy="15144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16393" name="Рисунок 9" descr="WP_20171013_013.jpg"/>
          <p:cNvPicPr>
            <a:picLocks noChangeAspect="1"/>
          </p:cNvPicPr>
          <p:nvPr/>
        </p:nvPicPr>
        <p:blipFill>
          <a:blip r:embed="rId9" cstate="print"/>
          <a:srcRect l="12231" t="5605" r="27467" b="45468"/>
          <a:stretch>
            <a:fillRect/>
          </a:stretch>
        </p:blipFill>
        <p:spPr bwMode="auto">
          <a:xfrm>
            <a:off x="6659910" y="2204864"/>
            <a:ext cx="1047750" cy="15113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16394" name="Рисунок 10" descr="WP_20171010_001.jpg"/>
          <p:cNvPicPr>
            <a:picLocks noChangeAspect="1"/>
          </p:cNvPicPr>
          <p:nvPr/>
        </p:nvPicPr>
        <p:blipFill>
          <a:blip r:embed="rId10" cstate="print"/>
          <a:srcRect l="14030" t="9875" r="24317" b="41974"/>
          <a:stretch>
            <a:fillRect/>
          </a:stretch>
        </p:blipFill>
        <p:spPr bwMode="auto">
          <a:xfrm>
            <a:off x="2484115" y="5229026"/>
            <a:ext cx="1080120" cy="15017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16395" name="Рисунок 11" descr="WP_20171108_001.jpg"/>
          <p:cNvPicPr>
            <a:picLocks noChangeAspect="1"/>
          </p:cNvPicPr>
          <p:nvPr/>
        </p:nvPicPr>
        <p:blipFill>
          <a:blip r:embed="rId11" cstate="print"/>
          <a:srcRect l="19157" t="13776" r="27570" b="39761"/>
          <a:stretch>
            <a:fillRect/>
          </a:stretch>
        </p:blipFill>
        <p:spPr bwMode="auto">
          <a:xfrm>
            <a:off x="4572347" y="2204864"/>
            <a:ext cx="1008063" cy="15113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16396" name="Рисунок 12" descr="WP_20171010_007.jpg"/>
          <p:cNvPicPr>
            <a:picLocks noChangeAspect="1"/>
          </p:cNvPicPr>
          <p:nvPr/>
        </p:nvPicPr>
        <p:blipFill>
          <a:blip r:embed="rId12" cstate="print"/>
          <a:srcRect l="9091" r="4546" b="35242"/>
          <a:stretch>
            <a:fillRect/>
          </a:stretch>
        </p:blipFill>
        <p:spPr bwMode="auto">
          <a:xfrm>
            <a:off x="2411760" y="2204864"/>
            <a:ext cx="1133475" cy="15113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16397" name="Рисунок 13" descr="WP_20171103_003.jpg"/>
          <p:cNvPicPr>
            <a:picLocks noChangeAspect="1"/>
          </p:cNvPicPr>
          <p:nvPr/>
        </p:nvPicPr>
        <p:blipFill>
          <a:blip r:embed="rId13" cstate="print"/>
          <a:srcRect t="2344" r="22076" b="36374"/>
          <a:stretch>
            <a:fillRect/>
          </a:stretch>
        </p:blipFill>
        <p:spPr bwMode="auto">
          <a:xfrm>
            <a:off x="3492847" y="3716164"/>
            <a:ext cx="1079500" cy="151288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16" name="Рисунок 15" descr="IMG_20171219_103546.jpg"/>
          <p:cNvPicPr>
            <a:picLocks noChangeAspect="1"/>
          </p:cNvPicPr>
          <p:nvPr/>
        </p:nvPicPr>
        <p:blipFill>
          <a:blip r:embed="rId14" cstate="print"/>
          <a:srcRect l="11492" t="3801" r="27670" b="50000"/>
          <a:stretch>
            <a:fillRect/>
          </a:stretch>
        </p:blipFill>
        <p:spPr>
          <a:xfrm>
            <a:off x="5652467" y="3716858"/>
            <a:ext cx="1120125" cy="1512169"/>
          </a:xfrm>
          <a:prstGeom prst="rect">
            <a:avLst/>
          </a:prstGeom>
          <a:ln w="38100">
            <a:noFill/>
          </a:ln>
        </p:spPr>
      </p:pic>
      <p:pic>
        <p:nvPicPr>
          <p:cNvPr id="17" name="Рисунок 16" descr="IMG_20171219_103614.jpg"/>
          <p:cNvPicPr>
            <a:picLocks noChangeAspect="1"/>
          </p:cNvPicPr>
          <p:nvPr/>
        </p:nvPicPr>
        <p:blipFill>
          <a:blip r:embed="rId15" cstate="print"/>
          <a:srcRect l="33340" t="14300" r="19115" b="46850"/>
          <a:stretch>
            <a:fillRect/>
          </a:stretch>
        </p:blipFill>
        <p:spPr>
          <a:xfrm>
            <a:off x="5652467" y="5229026"/>
            <a:ext cx="1040948" cy="1512168"/>
          </a:xfrm>
          <a:prstGeom prst="rect">
            <a:avLst/>
          </a:prstGeom>
          <a:ln w="38100">
            <a:noFill/>
          </a:ln>
        </p:spPr>
      </p:pic>
      <p:pic>
        <p:nvPicPr>
          <p:cNvPr id="18" name="Рисунок 17" descr="IMG_20171129_095653.jpg"/>
          <p:cNvPicPr>
            <a:picLocks noChangeAspect="1"/>
          </p:cNvPicPr>
          <p:nvPr/>
        </p:nvPicPr>
        <p:blipFill>
          <a:blip r:embed="rId16" cstate="print"/>
          <a:srcRect l="22585" t="23750" r="25377" b="33200"/>
          <a:stretch>
            <a:fillRect/>
          </a:stretch>
        </p:blipFill>
        <p:spPr>
          <a:xfrm>
            <a:off x="6732587" y="3716858"/>
            <a:ext cx="1008112" cy="1556792"/>
          </a:xfrm>
          <a:prstGeom prst="rect">
            <a:avLst/>
          </a:prstGeom>
          <a:ln w="38100">
            <a:noFill/>
          </a:ln>
        </p:spPr>
      </p:pic>
      <p:pic>
        <p:nvPicPr>
          <p:cNvPr id="19" name="Рисунок 18" descr="IMG_20171207_103514.jpg"/>
          <p:cNvPicPr>
            <a:picLocks noChangeAspect="1"/>
          </p:cNvPicPr>
          <p:nvPr/>
        </p:nvPicPr>
        <p:blipFill>
          <a:blip r:embed="rId17" cstate="print"/>
          <a:srcRect l="20134" t="13251" r="25734" b="43700"/>
          <a:stretch>
            <a:fillRect/>
          </a:stretch>
        </p:blipFill>
        <p:spPr>
          <a:xfrm>
            <a:off x="4595179" y="5229026"/>
            <a:ext cx="1069582" cy="1512168"/>
          </a:xfrm>
          <a:prstGeom prst="rect">
            <a:avLst/>
          </a:prstGeom>
          <a:ln w="38100">
            <a:noFill/>
          </a:ln>
        </p:spPr>
      </p:pic>
      <p:pic>
        <p:nvPicPr>
          <p:cNvPr id="20" name="Рисунок 19" descr="IMG_20180118_103304.jpg"/>
          <p:cNvPicPr>
            <a:picLocks noChangeAspect="1"/>
          </p:cNvPicPr>
          <p:nvPr/>
        </p:nvPicPr>
        <p:blipFill>
          <a:blip r:embed="rId18" cstate="print"/>
          <a:srcRect l="14933" t="5113" r="25334" b="48687"/>
          <a:stretch>
            <a:fillRect/>
          </a:stretch>
        </p:blipFill>
        <p:spPr>
          <a:xfrm>
            <a:off x="1403648" y="5229200"/>
            <a:ext cx="1080120" cy="1485164"/>
          </a:xfrm>
          <a:prstGeom prst="rect">
            <a:avLst/>
          </a:prstGeom>
          <a:ln w="38100">
            <a:noFill/>
          </a:ln>
        </p:spPr>
      </p:pic>
      <p:sp>
        <p:nvSpPr>
          <p:cNvPr id="23" name="Горизонтальный свиток 22"/>
          <p:cNvSpPr/>
          <p:nvPr/>
        </p:nvSpPr>
        <p:spPr>
          <a:xfrm>
            <a:off x="467544" y="0"/>
            <a:ext cx="7992888" cy="1916832"/>
          </a:xfrm>
          <a:prstGeom prst="horizontalScroll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1403648" y="476672"/>
            <a:ext cx="64854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i="1" cap="none" spc="50" dirty="0" smtClean="0">
                <a:ln w="11430"/>
                <a:solidFill>
                  <a:srgbClr val="AB0043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Дети нашей группы</a:t>
            </a:r>
            <a:endParaRPr lang="ru-RU" sz="5400" b="1" cap="none" spc="50" dirty="0">
              <a:ln w="11430"/>
              <a:solidFill>
                <a:srgbClr val="AB0043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pp.userapi.com/c837624/v837624534/425d3/lmi-4xdG_Sc.jpg"/>
          <p:cNvPicPr>
            <a:picLocks noChangeAspect="1" noChangeArrowheads="1"/>
          </p:cNvPicPr>
          <p:nvPr/>
        </p:nvPicPr>
        <p:blipFill>
          <a:blip r:embed="rId2" cstate="print"/>
          <a:srcRect l="10714" t="8929" r="21429"/>
          <a:stretch>
            <a:fillRect/>
          </a:stretch>
        </p:blipFill>
        <p:spPr bwMode="auto">
          <a:xfrm>
            <a:off x="251520" y="1484784"/>
            <a:ext cx="2092468" cy="2808313"/>
          </a:xfrm>
          <a:prstGeom prst="round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95288" y="4437063"/>
            <a:ext cx="2089150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Разоренова В.Б. </a:t>
            </a:r>
          </a:p>
          <a:p>
            <a:pPr algn="ctr">
              <a:defRPr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воспитатель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16238" y="4437063"/>
            <a:ext cx="2849562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Мараева Ж.В.</a:t>
            </a:r>
          </a:p>
          <a:p>
            <a:pPr algn="ctr">
              <a:defRPr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Младший воспитатель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72225" y="4437063"/>
            <a:ext cx="1690688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Ивакина В.В</a:t>
            </a:r>
          </a:p>
          <a:p>
            <a:pPr algn="ctr">
              <a:defRPr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воспитатель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48066" t="20442" r="30387" b="40596"/>
          <a:stretch>
            <a:fillRect/>
          </a:stretch>
        </p:blipFill>
        <p:spPr bwMode="auto">
          <a:xfrm>
            <a:off x="3275856" y="1484784"/>
            <a:ext cx="2054049" cy="2785656"/>
          </a:xfrm>
          <a:prstGeom prst="roundRect">
            <a:avLst/>
          </a:prstGeom>
          <a:noFill/>
          <a:ln w="381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9" name="Picture 2" descr="C:\Users\Admin\Desktop\Документы\фото\Я\100_1385.jpg"/>
          <p:cNvPicPr>
            <a:picLocks noChangeAspect="1" noChangeArrowheads="1"/>
          </p:cNvPicPr>
          <p:nvPr/>
        </p:nvPicPr>
        <p:blipFill>
          <a:blip r:embed="rId4" cstate="print"/>
          <a:srcRect l="41186" t="19452" r="36778" b="40584"/>
          <a:stretch>
            <a:fillRect/>
          </a:stretch>
        </p:blipFill>
        <p:spPr bwMode="auto">
          <a:xfrm>
            <a:off x="6228184" y="1484784"/>
            <a:ext cx="2016224" cy="2742065"/>
          </a:xfrm>
          <a:prstGeom prst="round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</p:pic>
      <p:sp>
        <p:nvSpPr>
          <p:cNvPr id="11" name="Горизонтальный свиток 10"/>
          <p:cNvSpPr/>
          <p:nvPr/>
        </p:nvSpPr>
        <p:spPr>
          <a:xfrm>
            <a:off x="611560" y="0"/>
            <a:ext cx="7920880" cy="1484784"/>
          </a:xfrm>
          <a:prstGeom prst="horizontalScroll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27584" y="188640"/>
            <a:ext cx="75754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i="1" cap="none" spc="50" dirty="0" smtClean="0">
                <a:ln w="11430"/>
                <a:solidFill>
                  <a:srgbClr val="AB0043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Педагоги нашей группы</a:t>
            </a:r>
            <a:endParaRPr lang="ru-RU" sz="5400" b="1" cap="none" spc="50" dirty="0">
              <a:ln w="11430"/>
              <a:solidFill>
                <a:srgbClr val="AB0043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WP_20171005_003.jpg"/>
          <p:cNvPicPr>
            <a:picLocks noChangeAspect="1"/>
          </p:cNvPicPr>
          <p:nvPr/>
        </p:nvPicPr>
        <p:blipFill>
          <a:blip r:embed="rId2" cstate="print"/>
          <a:srcRect t="7596" r="25025"/>
          <a:stretch>
            <a:fillRect/>
          </a:stretch>
        </p:blipFill>
        <p:spPr>
          <a:xfrm rot="5400000">
            <a:off x="-36513" y="2204865"/>
            <a:ext cx="1872210" cy="1296144"/>
          </a:xfrm>
          <a:prstGeom prst="roundRect">
            <a:avLst/>
          </a:prstGeom>
          <a:ln w="38100">
            <a:solidFill>
              <a:srgbClr val="AB0043"/>
            </a:solidFill>
          </a:ln>
        </p:spPr>
      </p:pic>
      <p:pic>
        <p:nvPicPr>
          <p:cNvPr id="15" name="Рисунок 14" descr="WP_20171005_028.jpg"/>
          <p:cNvPicPr>
            <a:picLocks noChangeAspect="1"/>
          </p:cNvPicPr>
          <p:nvPr/>
        </p:nvPicPr>
        <p:blipFill>
          <a:blip r:embed="rId3" cstate="print"/>
          <a:srcRect l="7044" t="11761" r="30998" b="8824"/>
          <a:stretch>
            <a:fillRect/>
          </a:stretch>
        </p:blipFill>
        <p:spPr>
          <a:xfrm rot="5400000">
            <a:off x="1713683" y="2182861"/>
            <a:ext cx="1900209" cy="1368152"/>
          </a:xfrm>
          <a:prstGeom prst="roundRect">
            <a:avLst/>
          </a:prstGeom>
          <a:ln w="38100">
            <a:solidFill>
              <a:srgbClr val="AB0043"/>
            </a:solidFill>
          </a:ln>
        </p:spPr>
      </p:pic>
      <p:pic>
        <p:nvPicPr>
          <p:cNvPr id="16" name="Рисунок 15" descr="WP_20171005_020.jpg"/>
          <p:cNvPicPr>
            <a:picLocks noChangeAspect="1"/>
          </p:cNvPicPr>
          <p:nvPr/>
        </p:nvPicPr>
        <p:blipFill>
          <a:blip r:embed="rId4" cstate="print"/>
          <a:srcRect l="13345" t="10785" r="26671" b="12533"/>
          <a:stretch>
            <a:fillRect/>
          </a:stretch>
        </p:blipFill>
        <p:spPr>
          <a:xfrm rot="5400000">
            <a:off x="3511372" y="2185372"/>
            <a:ext cx="1905231" cy="1368152"/>
          </a:xfrm>
          <a:prstGeom prst="roundRect">
            <a:avLst/>
          </a:prstGeom>
          <a:ln w="38100">
            <a:solidFill>
              <a:srgbClr val="AB0043"/>
            </a:solidFill>
          </a:ln>
        </p:spPr>
      </p:pic>
      <p:pic>
        <p:nvPicPr>
          <p:cNvPr id="17" name="Рисунок 16" descr="WP_20171005_052.jpg"/>
          <p:cNvPicPr>
            <a:picLocks noChangeAspect="1"/>
          </p:cNvPicPr>
          <p:nvPr/>
        </p:nvPicPr>
        <p:blipFill>
          <a:blip r:embed="rId5" cstate="print"/>
          <a:srcRect l="11543" t="10643" r="31418" b="12028"/>
          <a:stretch>
            <a:fillRect/>
          </a:stretch>
        </p:blipFill>
        <p:spPr>
          <a:xfrm rot="5400000">
            <a:off x="5356887" y="2140057"/>
            <a:ext cx="1872208" cy="1425758"/>
          </a:xfrm>
          <a:prstGeom prst="roundRect">
            <a:avLst/>
          </a:prstGeom>
          <a:ln w="38100">
            <a:solidFill>
              <a:srgbClr val="AB0043"/>
            </a:solidFill>
          </a:ln>
        </p:spPr>
      </p:pic>
      <p:pic>
        <p:nvPicPr>
          <p:cNvPr id="18" name="Рисунок 17" descr="WP_20171010_001.jpg"/>
          <p:cNvPicPr>
            <a:picLocks noChangeAspect="1"/>
          </p:cNvPicPr>
          <p:nvPr/>
        </p:nvPicPr>
        <p:blipFill>
          <a:blip r:embed="rId6" cstate="print"/>
          <a:srcRect l="9876" t="19639" r="41974" b="14031"/>
          <a:stretch>
            <a:fillRect/>
          </a:stretch>
        </p:blipFill>
        <p:spPr>
          <a:xfrm rot="5400000">
            <a:off x="7169828" y="2199324"/>
            <a:ext cx="1861128" cy="1440161"/>
          </a:xfrm>
          <a:prstGeom prst="round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pic>
        <p:nvPicPr>
          <p:cNvPr id="19" name="Рисунок 18" descr="WP_20171010_007.jpg"/>
          <p:cNvPicPr>
            <a:picLocks noChangeAspect="1"/>
          </p:cNvPicPr>
          <p:nvPr/>
        </p:nvPicPr>
        <p:blipFill>
          <a:blip r:embed="rId7" cstate="print"/>
          <a:srcRect t="4545" r="35241" b="9091"/>
          <a:stretch>
            <a:fillRect/>
          </a:stretch>
        </p:blipFill>
        <p:spPr>
          <a:xfrm rot="5400000">
            <a:off x="154390" y="4966290"/>
            <a:ext cx="1922452" cy="1440160"/>
          </a:xfrm>
          <a:prstGeom prst="roundRect">
            <a:avLst/>
          </a:prstGeom>
          <a:ln w="38100">
            <a:solidFill>
              <a:srgbClr val="AB0043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0" y="1557338"/>
            <a:ext cx="1820863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Кургузова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Лиза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835150" y="1557338"/>
            <a:ext cx="1692275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Шелепа Агата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492500" y="1557338"/>
            <a:ext cx="1785938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Новикова Лера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292725" y="1557338"/>
            <a:ext cx="1887538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Зиновьева Ника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235825" y="1557338"/>
            <a:ext cx="1719263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Уксусова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Лида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23528" y="4365104"/>
            <a:ext cx="1679575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Тебехова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Варя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51720" y="4365104"/>
            <a:ext cx="1895475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Смирнова Даша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139952" y="4365104"/>
            <a:ext cx="173355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Лебедева Поля</a:t>
            </a:r>
          </a:p>
        </p:txBody>
      </p:sp>
      <p:pic>
        <p:nvPicPr>
          <p:cNvPr id="24" name="Рисунок 23" descr="WP_20171103_003.jpg"/>
          <p:cNvPicPr>
            <a:picLocks noChangeAspect="1"/>
          </p:cNvPicPr>
          <p:nvPr/>
        </p:nvPicPr>
        <p:blipFill>
          <a:blip r:embed="rId8" cstate="print"/>
          <a:srcRect l="2344" t="14283" r="36374"/>
          <a:stretch>
            <a:fillRect/>
          </a:stretch>
        </p:blipFill>
        <p:spPr>
          <a:xfrm rot="5400000">
            <a:off x="2061541" y="4931347"/>
            <a:ext cx="1924574" cy="1512168"/>
          </a:xfrm>
          <a:prstGeom prst="round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pic>
        <p:nvPicPr>
          <p:cNvPr id="30" name="Рисунок 29" descr="IMG_20171219_103546.jpg"/>
          <p:cNvPicPr>
            <a:picLocks noChangeAspect="1"/>
          </p:cNvPicPr>
          <p:nvPr/>
        </p:nvPicPr>
        <p:blipFill>
          <a:blip r:embed="rId9" cstate="print"/>
          <a:srcRect l="11492" t="3801" r="27670" b="50000"/>
          <a:stretch>
            <a:fillRect/>
          </a:stretch>
        </p:blipFill>
        <p:spPr>
          <a:xfrm>
            <a:off x="4355976" y="4725144"/>
            <a:ext cx="1440160" cy="1944216"/>
          </a:xfrm>
          <a:prstGeom prst="roundRect">
            <a:avLst/>
          </a:prstGeom>
          <a:ln w="38100">
            <a:solidFill>
              <a:srgbClr val="AB0043"/>
            </a:solidFill>
          </a:ln>
        </p:spPr>
      </p:pic>
      <p:sp>
        <p:nvSpPr>
          <p:cNvPr id="29" name="TextBox 28"/>
          <p:cNvSpPr txBox="1"/>
          <p:nvPr/>
        </p:nvSpPr>
        <p:spPr>
          <a:xfrm>
            <a:off x="6588224" y="4437112"/>
            <a:ext cx="2009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Кузьмичова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Рита</a:t>
            </a: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Горизонтальный свиток 31"/>
          <p:cNvSpPr/>
          <p:nvPr/>
        </p:nvSpPr>
        <p:spPr>
          <a:xfrm>
            <a:off x="1691680" y="0"/>
            <a:ext cx="5400600" cy="1556792"/>
          </a:xfrm>
          <a:prstGeom prst="horizontalScroll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2051720" y="332656"/>
            <a:ext cx="46605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i="1" cap="none" spc="50" dirty="0" smtClean="0">
                <a:ln w="11430"/>
                <a:solidFill>
                  <a:srgbClr val="AB0043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Наши девочки</a:t>
            </a:r>
            <a:endParaRPr lang="ru-RU" sz="5400" b="1" cap="none" spc="50" dirty="0">
              <a:ln w="11430"/>
              <a:solidFill>
                <a:srgbClr val="AB0043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142875" y="4076700"/>
            <a:ext cx="9001125" cy="1068388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   </a:t>
            </a:r>
          </a:p>
        </p:txBody>
      </p:sp>
      <p:pic>
        <p:nvPicPr>
          <p:cNvPr id="18" name="Содержимое 17" descr="WP_20171005_004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rcRect t="13736" r="31590"/>
          <a:stretch>
            <a:fillRect/>
          </a:stretch>
        </p:blipFill>
        <p:spPr>
          <a:xfrm rot="5400000">
            <a:off x="113859" y="2198509"/>
            <a:ext cx="1931506" cy="1368152"/>
          </a:xfrm>
          <a:prstGeom prst="roundRect">
            <a:avLst/>
          </a:prstGeom>
          <a:ln w="38100">
            <a:solidFill>
              <a:srgbClr val="AB0043"/>
            </a:solidFill>
          </a:ln>
        </p:spPr>
      </p:pic>
      <p:pic>
        <p:nvPicPr>
          <p:cNvPr id="20" name="Рисунок 19" descr="WP_20171005_016.jpg"/>
          <p:cNvPicPr>
            <a:picLocks noChangeAspect="1"/>
          </p:cNvPicPr>
          <p:nvPr/>
        </p:nvPicPr>
        <p:blipFill>
          <a:blip r:embed="rId3" cstate="print"/>
          <a:srcRect t="21535" r="37775"/>
          <a:stretch>
            <a:fillRect/>
          </a:stretch>
        </p:blipFill>
        <p:spPr>
          <a:xfrm rot="5400000">
            <a:off x="2200235" y="2272373"/>
            <a:ext cx="1944216" cy="1377151"/>
          </a:xfrm>
          <a:prstGeom prst="roundRect">
            <a:avLst/>
          </a:prstGeom>
          <a:ln w="38100">
            <a:solidFill>
              <a:srgbClr val="AB0043"/>
            </a:solidFill>
          </a:ln>
        </p:spPr>
      </p:pic>
      <p:pic>
        <p:nvPicPr>
          <p:cNvPr id="21" name="Рисунок 20" descr="WP_20171005_044.jpg"/>
          <p:cNvPicPr>
            <a:picLocks noChangeAspect="1"/>
          </p:cNvPicPr>
          <p:nvPr/>
        </p:nvPicPr>
        <p:blipFill>
          <a:blip r:embed="rId4" cstate="print"/>
          <a:srcRect l="10371" t="19826" r="32590" b="9231"/>
          <a:stretch>
            <a:fillRect/>
          </a:stretch>
        </p:blipFill>
        <p:spPr>
          <a:xfrm rot="5400000">
            <a:off x="4423075" y="2281781"/>
            <a:ext cx="1944216" cy="1358334"/>
          </a:xfrm>
          <a:prstGeom prst="roundRect">
            <a:avLst/>
          </a:prstGeom>
          <a:ln w="38100">
            <a:solidFill>
              <a:srgbClr val="AB0043"/>
            </a:solidFill>
          </a:ln>
        </p:spPr>
      </p:pic>
      <p:pic>
        <p:nvPicPr>
          <p:cNvPr id="22" name="Рисунок 21" descr="WP_20171013_013.jpg"/>
          <p:cNvPicPr>
            <a:picLocks noChangeAspect="1"/>
          </p:cNvPicPr>
          <p:nvPr/>
        </p:nvPicPr>
        <p:blipFill>
          <a:blip r:embed="rId5" cstate="print"/>
          <a:srcRect l="5605" t="27468" r="45468" b="12232"/>
          <a:stretch>
            <a:fillRect/>
          </a:stretch>
        </p:blipFill>
        <p:spPr>
          <a:xfrm rot="5400000">
            <a:off x="6577145" y="2287951"/>
            <a:ext cx="1944217" cy="1345995"/>
          </a:xfrm>
          <a:prstGeom prst="roundRect">
            <a:avLst/>
          </a:prstGeom>
          <a:ln w="38100">
            <a:solidFill>
              <a:srgbClr val="AB0043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7020272" y="4077072"/>
            <a:ext cx="136967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Бородулин </a:t>
            </a:r>
            <a:endParaRPr lang="ru-RU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Семен</a:t>
            </a: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92080" y="4077072"/>
            <a:ext cx="119077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Чистяков</a:t>
            </a:r>
          </a:p>
          <a:p>
            <a:pPr>
              <a:defRPr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Никита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9552" y="4149080"/>
            <a:ext cx="108286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Куликов</a:t>
            </a:r>
          </a:p>
          <a:p>
            <a:pPr>
              <a:defRPr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Дима</a:t>
            </a: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07704" y="4077072"/>
            <a:ext cx="125611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Воронцов </a:t>
            </a:r>
            <a:endParaRPr lang="ru-RU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Ваня</a:t>
            </a: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79912" y="4149080"/>
            <a:ext cx="105509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Ишутин</a:t>
            </a:r>
            <a:endParaRPr lang="ru-RU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Дима</a:t>
            </a: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Рисунок 14" descr="WP_20171108_001.jpg"/>
          <p:cNvPicPr>
            <a:picLocks noChangeAspect="1"/>
          </p:cNvPicPr>
          <p:nvPr/>
        </p:nvPicPr>
        <p:blipFill>
          <a:blip r:embed="rId6" cstate="print"/>
          <a:srcRect l="13776" t="27570" r="38399" b="19158"/>
          <a:stretch>
            <a:fillRect/>
          </a:stretch>
        </p:blipFill>
        <p:spPr>
          <a:xfrm rot="5400000">
            <a:off x="6842356" y="5163708"/>
            <a:ext cx="1827584" cy="1183720"/>
          </a:xfrm>
          <a:prstGeom prst="roundRect">
            <a:avLst/>
          </a:prstGeom>
          <a:ln w="38100">
            <a:solidFill>
              <a:srgbClr val="AB0043"/>
            </a:solidFill>
          </a:ln>
        </p:spPr>
      </p:pic>
      <p:pic>
        <p:nvPicPr>
          <p:cNvPr id="17" name="Рисунок 16" descr="IMG_20171129_095653.jpg"/>
          <p:cNvPicPr>
            <a:picLocks noChangeAspect="1"/>
          </p:cNvPicPr>
          <p:nvPr/>
        </p:nvPicPr>
        <p:blipFill>
          <a:blip r:embed="rId7" cstate="print"/>
          <a:srcRect l="15151" t="23750" r="19568" b="33200"/>
          <a:stretch>
            <a:fillRect/>
          </a:stretch>
        </p:blipFill>
        <p:spPr>
          <a:xfrm>
            <a:off x="251520" y="4869160"/>
            <a:ext cx="1440160" cy="1772816"/>
          </a:xfrm>
          <a:prstGeom prst="roundRect">
            <a:avLst/>
          </a:prstGeom>
          <a:ln w="38100">
            <a:solidFill>
              <a:srgbClr val="AB0043"/>
            </a:solidFill>
          </a:ln>
        </p:spPr>
      </p:pic>
      <p:pic>
        <p:nvPicPr>
          <p:cNvPr id="23" name="Рисунок 22" descr="IMG_20171207_103514.jpg"/>
          <p:cNvPicPr>
            <a:picLocks noChangeAspect="1"/>
          </p:cNvPicPr>
          <p:nvPr/>
        </p:nvPicPr>
        <p:blipFill>
          <a:blip r:embed="rId8" cstate="print"/>
          <a:srcRect l="20134" t="13251" r="25734" b="43700"/>
          <a:stretch>
            <a:fillRect/>
          </a:stretch>
        </p:blipFill>
        <p:spPr>
          <a:xfrm>
            <a:off x="1979712" y="4869160"/>
            <a:ext cx="1296144" cy="1832479"/>
          </a:xfrm>
          <a:prstGeom prst="roundRect">
            <a:avLst/>
          </a:prstGeom>
          <a:ln w="38100">
            <a:solidFill>
              <a:srgbClr val="AB0043"/>
            </a:solidFill>
          </a:ln>
        </p:spPr>
      </p:pic>
      <p:pic>
        <p:nvPicPr>
          <p:cNvPr id="19" name="Рисунок 18" descr="IMG_20171219_103614.jpg"/>
          <p:cNvPicPr>
            <a:picLocks noChangeAspect="1"/>
          </p:cNvPicPr>
          <p:nvPr/>
        </p:nvPicPr>
        <p:blipFill>
          <a:blip r:embed="rId9" cstate="print"/>
          <a:srcRect l="26582" t="14300" r="19115" b="46850"/>
          <a:stretch>
            <a:fillRect/>
          </a:stretch>
        </p:blipFill>
        <p:spPr>
          <a:xfrm>
            <a:off x="3635896" y="4869160"/>
            <a:ext cx="1440160" cy="1831704"/>
          </a:xfrm>
          <a:prstGeom prst="roundRect">
            <a:avLst/>
          </a:prstGeom>
          <a:ln w="38100">
            <a:solidFill>
              <a:srgbClr val="AB0043"/>
            </a:solidFill>
          </a:ln>
        </p:spPr>
      </p:pic>
      <p:sp>
        <p:nvSpPr>
          <p:cNvPr id="28" name="TextBox 27"/>
          <p:cNvSpPr txBox="1"/>
          <p:nvPr/>
        </p:nvSpPr>
        <p:spPr>
          <a:xfrm>
            <a:off x="395536" y="1196752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Фаринец</a:t>
            </a:r>
            <a:endParaRPr lang="ru-RU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Святик</a:t>
            </a: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555776" y="1196752"/>
            <a:ext cx="10493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Груздев 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Костя</a:t>
            </a: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572000" y="1196752"/>
            <a:ext cx="11737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Бондарев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Антон</a:t>
            </a: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588224" y="1196752"/>
            <a:ext cx="10813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Крылов 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Артем</a:t>
            </a: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Рисунок 31" descr="IMG_20180118_103304.jpg"/>
          <p:cNvPicPr>
            <a:picLocks noChangeAspect="1"/>
          </p:cNvPicPr>
          <p:nvPr/>
        </p:nvPicPr>
        <p:blipFill>
          <a:blip r:embed="rId10" cstate="print"/>
          <a:srcRect l="14933" t="2751" r="25334" b="47828"/>
          <a:stretch>
            <a:fillRect/>
          </a:stretch>
        </p:blipFill>
        <p:spPr>
          <a:xfrm>
            <a:off x="5436096" y="4869160"/>
            <a:ext cx="1224136" cy="1800582"/>
          </a:xfrm>
          <a:prstGeom prst="roundRect">
            <a:avLst/>
          </a:prstGeom>
          <a:ln w="38100">
            <a:solidFill>
              <a:srgbClr val="AB0043"/>
            </a:solidFill>
          </a:ln>
        </p:spPr>
      </p:pic>
      <p:sp>
        <p:nvSpPr>
          <p:cNvPr id="36" name="Горизонтальный свиток 35"/>
          <p:cNvSpPr/>
          <p:nvPr/>
        </p:nvSpPr>
        <p:spPr>
          <a:xfrm>
            <a:off x="899592" y="0"/>
            <a:ext cx="6984776" cy="1033272"/>
          </a:xfrm>
          <a:prstGeom prst="horizontalScroll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1691680" y="0"/>
            <a:ext cx="54177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i="1" cap="none" spc="50" dirty="0" smtClean="0">
                <a:ln w="11430"/>
                <a:solidFill>
                  <a:srgbClr val="AB0043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Наши  мальчики</a:t>
            </a:r>
            <a:endParaRPr lang="ru-RU" sz="5400" b="1" cap="none" spc="50" dirty="0">
              <a:ln w="11430"/>
              <a:solidFill>
                <a:srgbClr val="AB0043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92138"/>
            <a:ext cx="8229600" cy="1122362"/>
          </a:xfrm>
        </p:spPr>
        <p:txBody>
          <a:bodyPr/>
          <a:lstStyle/>
          <a:p>
            <a:pPr>
              <a:defRPr/>
            </a:pPr>
            <a:r>
              <a:rPr lang="ru-RU" sz="5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b="1" i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WP_20171030_053.jpg"/>
          <p:cNvPicPr>
            <a:picLocks noChangeAspect="1"/>
          </p:cNvPicPr>
          <p:nvPr/>
        </p:nvPicPr>
        <p:blipFill>
          <a:blip r:embed="rId2" cstate="print"/>
          <a:srcRect l="11020" t="6398" r="9437" b="3454"/>
          <a:stretch>
            <a:fillRect/>
          </a:stretch>
        </p:blipFill>
        <p:spPr>
          <a:xfrm rot="10800000">
            <a:off x="179512" y="4842993"/>
            <a:ext cx="2880320" cy="1833689"/>
          </a:xfrm>
          <a:prstGeom prst="roundRect">
            <a:avLst/>
          </a:prstGeom>
          <a:ln w="38100">
            <a:solidFill>
              <a:srgbClr val="AB0043"/>
            </a:solidFill>
          </a:ln>
        </p:spPr>
      </p:pic>
      <p:pic>
        <p:nvPicPr>
          <p:cNvPr id="5" name="Рисунок 4" descr="WP_20171030_051.jpg"/>
          <p:cNvPicPr>
            <a:picLocks noChangeAspect="1"/>
          </p:cNvPicPr>
          <p:nvPr/>
        </p:nvPicPr>
        <p:blipFill>
          <a:blip r:embed="rId3" cstate="print"/>
          <a:srcRect l="13095" r="4138" b="3572"/>
          <a:stretch>
            <a:fillRect/>
          </a:stretch>
        </p:blipFill>
        <p:spPr>
          <a:xfrm rot="10800000">
            <a:off x="107504" y="2095156"/>
            <a:ext cx="2808312" cy="1837900"/>
          </a:xfrm>
          <a:prstGeom prst="roundRect">
            <a:avLst/>
          </a:prstGeom>
          <a:ln w="38100">
            <a:solidFill>
              <a:srgbClr val="AB0043"/>
            </a:solidFill>
          </a:ln>
        </p:spPr>
      </p:pic>
      <p:pic>
        <p:nvPicPr>
          <p:cNvPr id="6" name="Рисунок 5" descr="WP_20171030_044.jpg"/>
          <p:cNvPicPr>
            <a:picLocks noChangeAspect="1"/>
          </p:cNvPicPr>
          <p:nvPr/>
        </p:nvPicPr>
        <p:blipFill>
          <a:blip r:embed="rId4" cstate="print"/>
          <a:srcRect l="5543" r="20793" b="19160"/>
          <a:stretch>
            <a:fillRect/>
          </a:stretch>
        </p:blipFill>
        <p:spPr>
          <a:xfrm>
            <a:off x="3203847" y="2113126"/>
            <a:ext cx="2952329" cy="1819929"/>
          </a:xfrm>
          <a:prstGeom prst="roundRect">
            <a:avLst/>
          </a:prstGeom>
          <a:ln w="38100">
            <a:solidFill>
              <a:srgbClr val="AB0043"/>
            </a:solidFill>
          </a:ln>
        </p:spPr>
      </p:pic>
      <p:pic>
        <p:nvPicPr>
          <p:cNvPr id="7" name="Рисунок 6" descr="WP_20171030_025.jpg"/>
          <p:cNvPicPr>
            <a:picLocks noChangeAspect="1"/>
          </p:cNvPicPr>
          <p:nvPr/>
        </p:nvPicPr>
        <p:blipFill>
          <a:blip r:embed="rId5" cstate="print"/>
          <a:srcRect l="13451" r="8415" b="8182"/>
          <a:stretch>
            <a:fillRect/>
          </a:stretch>
        </p:blipFill>
        <p:spPr>
          <a:xfrm rot="10800000">
            <a:off x="3275856" y="4863088"/>
            <a:ext cx="2736304" cy="1806271"/>
          </a:xfrm>
          <a:prstGeom prst="roundRect">
            <a:avLst/>
          </a:prstGeom>
          <a:ln w="38100">
            <a:solidFill>
              <a:srgbClr val="AB0043"/>
            </a:solidFill>
          </a:ln>
        </p:spPr>
      </p:pic>
      <p:pic>
        <p:nvPicPr>
          <p:cNvPr id="8" name="Рисунок 7" descr="WP_20171030_009.jpg"/>
          <p:cNvPicPr>
            <a:picLocks noChangeAspect="1"/>
          </p:cNvPicPr>
          <p:nvPr/>
        </p:nvPicPr>
        <p:blipFill>
          <a:blip r:embed="rId6" cstate="print"/>
          <a:srcRect l="11143" r="12256"/>
          <a:stretch>
            <a:fillRect/>
          </a:stretch>
        </p:blipFill>
        <p:spPr>
          <a:xfrm rot="10800000">
            <a:off x="6516216" y="2132855"/>
            <a:ext cx="2376340" cy="1742607"/>
          </a:xfrm>
          <a:prstGeom prst="roundRect">
            <a:avLst/>
          </a:prstGeom>
          <a:ln w="38100">
            <a:solidFill>
              <a:srgbClr val="AB0043"/>
            </a:solidFill>
          </a:ln>
        </p:spPr>
      </p:pic>
      <p:pic>
        <p:nvPicPr>
          <p:cNvPr id="9" name="Рисунок 8" descr="WP_20171030_006.jpg"/>
          <p:cNvPicPr>
            <a:picLocks noChangeAspect="1"/>
          </p:cNvPicPr>
          <p:nvPr/>
        </p:nvPicPr>
        <p:blipFill>
          <a:blip r:embed="rId7" cstate="print"/>
          <a:srcRect l="2884" t="455" r="7066" b="-1188"/>
          <a:stretch>
            <a:fillRect/>
          </a:stretch>
        </p:blipFill>
        <p:spPr>
          <a:xfrm rot="-10800000">
            <a:off x="6228184" y="4914408"/>
            <a:ext cx="2808312" cy="1764650"/>
          </a:xfrm>
          <a:prstGeom prst="roundRect">
            <a:avLst/>
          </a:prstGeom>
          <a:ln w="38100">
            <a:solidFill>
              <a:srgbClr val="AB0043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468313" y="1557338"/>
            <a:ext cx="2306637" cy="3683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AB0043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Центр «Мир книги»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03575" y="1557338"/>
            <a:ext cx="2743200" cy="368300"/>
          </a:xfrm>
          <a:prstGeom prst="rect">
            <a:avLst/>
          </a:prstGeom>
          <a:solidFill>
            <a:srgbClr val="FFCCFF"/>
          </a:solidFill>
          <a:ln w="38100">
            <a:solidFill>
              <a:srgbClr val="AB0043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Центр конструирования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26225" y="1412875"/>
            <a:ext cx="2109788" cy="646113"/>
          </a:xfrm>
          <a:prstGeom prst="rect">
            <a:avLst/>
          </a:prstGeom>
          <a:solidFill>
            <a:srgbClr val="FFCCFF"/>
          </a:solidFill>
          <a:ln w="38100">
            <a:solidFill>
              <a:srgbClr val="AB0043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Центр сенсорного </a:t>
            </a:r>
          </a:p>
          <a:p>
            <a:pPr algn="ctr"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развития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71550" y="4365625"/>
            <a:ext cx="1400175" cy="368300"/>
          </a:xfrm>
          <a:prstGeom prst="rect">
            <a:avLst/>
          </a:prstGeom>
          <a:solidFill>
            <a:srgbClr val="FFCCFF"/>
          </a:solidFill>
          <a:ln w="38100">
            <a:solidFill>
              <a:srgbClr val="AB0043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Центр ПДД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59113" y="4365625"/>
            <a:ext cx="3238500" cy="368300"/>
          </a:xfrm>
          <a:prstGeom prst="rect">
            <a:avLst/>
          </a:prstGeom>
          <a:solidFill>
            <a:srgbClr val="FFCCFF"/>
          </a:solidFill>
          <a:ln w="38100">
            <a:solidFill>
              <a:srgbClr val="AB0043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Центр экспериментир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ования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659563" y="4437063"/>
            <a:ext cx="1833562" cy="369887"/>
          </a:xfrm>
          <a:prstGeom prst="rect">
            <a:avLst/>
          </a:prstGeom>
          <a:solidFill>
            <a:srgbClr val="FFCCFF"/>
          </a:solidFill>
          <a:ln w="38100">
            <a:solidFill>
              <a:srgbClr val="AB0043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Центр здоровья</a:t>
            </a:r>
          </a:p>
        </p:txBody>
      </p:sp>
      <p:sp>
        <p:nvSpPr>
          <p:cNvPr id="18" name="Горизонтальный свиток 17"/>
          <p:cNvSpPr/>
          <p:nvPr/>
        </p:nvSpPr>
        <p:spPr>
          <a:xfrm>
            <a:off x="179512" y="0"/>
            <a:ext cx="8784976" cy="1484784"/>
          </a:xfrm>
          <a:prstGeom prst="horizontalScroll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395536" y="0"/>
            <a:ext cx="856247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i="1" cap="none" spc="50" dirty="0">
                <a:ln w="11430"/>
                <a:solidFill>
                  <a:srgbClr val="AB0043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Развивающая предметно -  </a:t>
            </a:r>
            <a:endParaRPr lang="ru-RU" sz="4400" b="1" i="1" cap="none" spc="50" dirty="0" smtClean="0">
              <a:ln w="11430"/>
              <a:solidFill>
                <a:srgbClr val="AB0043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400" b="1" i="1" cap="none" spc="50" dirty="0" smtClean="0">
                <a:ln w="11430"/>
                <a:solidFill>
                  <a:srgbClr val="AB0043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пространственная </a:t>
            </a:r>
            <a:r>
              <a:rPr lang="ru-RU" sz="4400" b="1" i="1" cap="none" spc="50" dirty="0">
                <a:ln w="11430"/>
                <a:solidFill>
                  <a:srgbClr val="AB0043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среда группы</a:t>
            </a:r>
            <a:endParaRPr lang="ru-RU" sz="4400" b="1" i="1" cap="none" spc="50" dirty="0">
              <a:ln w="11430"/>
              <a:solidFill>
                <a:srgbClr val="AB0043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292725" y="1628775"/>
            <a:ext cx="3527425" cy="1323439"/>
          </a:xfrm>
          <a:prstGeom prst="rect">
            <a:avLst/>
          </a:prstGeom>
          <a:solidFill>
            <a:srgbClr val="FFCCFF"/>
          </a:solidFill>
          <a:ln w="38100">
            <a:solidFill>
              <a:srgbClr val="AB0043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Мы 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уже совсем 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большие:</a:t>
            </a:r>
            <a:endParaRPr lang="ru-RU" sz="2000" b="1" i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Можем 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кашу, суп сварить,</a:t>
            </a:r>
          </a:p>
          <a:p>
            <a:pPr algn="ctr">
              <a:defRPr/>
            </a:pP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друзей - подружек 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чаем</a:t>
            </a:r>
          </a:p>
          <a:p>
            <a:pPr algn="ctr">
              <a:defRPr/>
            </a:pP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Ароматным угостить…</a:t>
            </a:r>
            <a:endParaRPr lang="ru-RU" sz="2000" i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WP_20171101_092.jpg"/>
          <p:cNvPicPr>
            <a:picLocks noChangeAspect="1"/>
          </p:cNvPicPr>
          <p:nvPr/>
        </p:nvPicPr>
        <p:blipFill>
          <a:blip r:embed="rId2" cstate="print"/>
          <a:srcRect t="6541" r="13776"/>
          <a:stretch>
            <a:fillRect/>
          </a:stretch>
        </p:blipFill>
        <p:spPr>
          <a:xfrm>
            <a:off x="179512" y="4402806"/>
            <a:ext cx="4032448" cy="2455193"/>
          </a:xfrm>
          <a:prstGeom prst="roundRect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</p:pic>
      <p:pic>
        <p:nvPicPr>
          <p:cNvPr id="8" name="Рисунок 7" descr="WP_20171101_064.jpg"/>
          <p:cNvPicPr>
            <a:picLocks noChangeAspect="1"/>
          </p:cNvPicPr>
          <p:nvPr/>
        </p:nvPicPr>
        <p:blipFill>
          <a:blip r:embed="rId3" cstate="print"/>
          <a:srcRect l="10626" t="3737" r="26375" b="5139"/>
          <a:stretch>
            <a:fillRect/>
          </a:stretch>
        </p:blipFill>
        <p:spPr>
          <a:xfrm rot="5400000">
            <a:off x="5264383" y="3600712"/>
            <a:ext cx="3367759" cy="2736304"/>
          </a:xfrm>
          <a:prstGeom prst="roundRect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</p:pic>
      <p:pic>
        <p:nvPicPr>
          <p:cNvPr id="10" name="Рисунок 9" descr="1508668516367.jpg"/>
          <p:cNvPicPr>
            <a:picLocks noChangeAspect="1"/>
          </p:cNvPicPr>
          <p:nvPr/>
        </p:nvPicPr>
        <p:blipFill>
          <a:blip r:embed="rId4" cstate="print"/>
          <a:srcRect l="21618" t="22377"/>
          <a:stretch>
            <a:fillRect/>
          </a:stretch>
        </p:blipFill>
        <p:spPr>
          <a:xfrm>
            <a:off x="179512" y="908720"/>
            <a:ext cx="1879602" cy="3303504"/>
          </a:xfrm>
          <a:prstGeom prst="round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pic>
        <p:nvPicPr>
          <p:cNvPr id="11" name="Рисунок 10" descr="1508668517438.jpg"/>
          <p:cNvPicPr>
            <a:picLocks noChangeAspect="1"/>
          </p:cNvPicPr>
          <p:nvPr/>
        </p:nvPicPr>
        <p:blipFill>
          <a:blip r:embed="rId5" cstate="print"/>
          <a:srcRect t="18900" r="9694" b="17132"/>
          <a:stretch>
            <a:fillRect/>
          </a:stretch>
        </p:blipFill>
        <p:spPr>
          <a:xfrm>
            <a:off x="2339752" y="1196752"/>
            <a:ext cx="2405722" cy="3024336"/>
          </a:xfrm>
          <a:prstGeom prst="round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13" name="Горизонтальный свиток 12"/>
          <p:cNvSpPr/>
          <p:nvPr/>
        </p:nvSpPr>
        <p:spPr>
          <a:xfrm>
            <a:off x="2195736" y="0"/>
            <a:ext cx="5400600" cy="1196752"/>
          </a:xfrm>
          <a:prstGeom prst="horizontalScroll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203848" y="0"/>
            <a:ext cx="36090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i="1" cap="none" spc="50" dirty="0" smtClean="0">
                <a:ln w="11430"/>
                <a:solidFill>
                  <a:srgbClr val="AB0043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Мы играем</a:t>
            </a:r>
            <a:endParaRPr lang="ru-RU" sz="5400" b="1" cap="none" spc="50" dirty="0">
              <a:ln w="11430"/>
              <a:solidFill>
                <a:srgbClr val="AB0043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92138"/>
            <a:ext cx="8229600" cy="1122362"/>
          </a:xfrm>
        </p:spPr>
        <p:txBody>
          <a:bodyPr/>
          <a:lstStyle/>
          <a:p>
            <a:pPr>
              <a:defRPr/>
            </a:pPr>
            <a:r>
              <a:rPr lang="ru-RU" sz="5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b="1" i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WP_20171010_025.jpg"/>
          <p:cNvPicPr>
            <a:picLocks noChangeAspect="1"/>
          </p:cNvPicPr>
          <p:nvPr/>
        </p:nvPicPr>
        <p:blipFill>
          <a:blip r:embed="rId2" cstate="print"/>
          <a:srcRect l="16138" t="27570" r="23225" b="5139"/>
          <a:stretch>
            <a:fillRect/>
          </a:stretch>
        </p:blipFill>
        <p:spPr>
          <a:xfrm rot="5400000">
            <a:off x="-526507" y="2046786"/>
            <a:ext cx="4131512" cy="2575459"/>
          </a:xfrm>
          <a:prstGeom prst="roundRect">
            <a:avLst/>
          </a:prstGeom>
          <a:ln w="38100">
            <a:solidFill>
              <a:srgbClr val="AB0043"/>
            </a:solidFill>
          </a:ln>
        </p:spPr>
      </p:pic>
      <p:pic>
        <p:nvPicPr>
          <p:cNvPr id="6" name="Рисунок 5" descr="WP_20171109_002.jpg"/>
          <p:cNvPicPr>
            <a:picLocks noChangeAspect="1"/>
          </p:cNvPicPr>
          <p:nvPr/>
        </p:nvPicPr>
        <p:blipFill>
          <a:blip r:embed="rId3" cstate="print"/>
          <a:srcRect l="2751" t="2335" r="1963" b="7943"/>
          <a:stretch>
            <a:fillRect/>
          </a:stretch>
        </p:blipFill>
        <p:spPr>
          <a:xfrm rot="5400000">
            <a:off x="5634118" y="2222866"/>
            <a:ext cx="4356484" cy="2304256"/>
          </a:xfrm>
          <a:prstGeom prst="roundRect">
            <a:avLst/>
          </a:prstGeom>
          <a:ln w="38100">
            <a:solidFill>
              <a:srgbClr val="AB0043"/>
            </a:solidFill>
          </a:ln>
        </p:spPr>
      </p:pic>
      <p:pic>
        <p:nvPicPr>
          <p:cNvPr id="8" name="Рисунок 7" descr="WP_20171109_031.jpg"/>
          <p:cNvPicPr>
            <a:picLocks noChangeAspect="1"/>
          </p:cNvPicPr>
          <p:nvPr/>
        </p:nvPicPr>
        <p:blipFill>
          <a:blip r:embed="rId4" cstate="print"/>
          <a:srcRect l="12988" r="12988" b="3737"/>
          <a:stretch>
            <a:fillRect/>
          </a:stretch>
        </p:blipFill>
        <p:spPr>
          <a:xfrm rot="10800000">
            <a:off x="2843808" y="4122752"/>
            <a:ext cx="3744416" cy="2735248"/>
          </a:xfrm>
          <a:prstGeom prst="roundRect">
            <a:avLst/>
          </a:prstGeom>
          <a:ln w="38100">
            <a:solidFill>
              <a:srgbClr val="AB0043"/>
            </a:solidFill>
          </a:ln>
        </p:spPr>
      </p:pic>
      <p:pic>
        <p:nvPicPr>
          <p:cNvPr id="9" name="Рисунок 8" descr="WP_20171109_011.jpg"/>
          <p:cNvPicPr>
            <a:picLocks noChangeAspect="1"/>
          </p:cNvPicPr>
          <p:nvPr/>
        </p:nvPicPr>
        <p:blipFill>
          <a:blip r:embed="rId5" cstate="print"/>
          <a:srcRect l="17713" t="23364" r="26375" b="14952"/>
          <a:stretch>
            <a:fillRect/>
          </a:stretch>
        </p:blipFill>
        <p:spPr>
          <a:xfrm rot="5400000">
            <a:off x="2810904" y="1805720"/>
            <a:ext cx="3202718" cy="1984783"/>
          </a:xfrm>
          <a:prstGeom prst="roundRect">
            <a:avLst/>
          </a:prstGeom>
          <a:ln w="38100">
            <a:solidFill>
              <a:srgbClr val="AB0043"/>
            </a:solidFill>
          </a:ln>
        </p:spPr>
      </p:pic>
      <p:sp>
        <p:nvSpPr>
          <p:cNvPr id="12" name="Горизонтальный свиток 11"/>
          <p:cNvSpPr/>
          <p:nvPr/>
        </p:nvSpPr>
        <p:spPr>
          <a:xfrm>
            <a:off x="251520" y="0"/>
            <a:ext cx="8568952" cy="1196752"/>
          </a:xfrm>
          <a:prstGeom prst="horizontalScroll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23528" y="0"/>
            <a:ext cx="82596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i="1" cap="none" spc="50" dirty="0">
                <a:ln w="11430"/>
                <a:solidFill>
                  <a:srgbClr val="AB0043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Соблюдаем  правила ПДД</a:t>
            </a:r>
            <a:endParaRPr lang="ru-RU" sz="5400" b="1" cap="none" spc="50" dirty="0">
              <a:ln w="11430"/>
              <a:solidFill>
                <a:srgbClr val="AB0043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288" y="0"/>
            <a:ext cx="8229600" cy="1122363"/>
          </a:xfrm>
        </p:spPr>
        <p:txBody>
          <a:bodyPr/>
          <a:lstStyle/>
          <a:p>
            <a:pPr>
              <a:defRPr/>
            </a:pPr>
            <a:r>
              <a:rPr lang="ru-RU" sz="5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b="1" i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WP_20171101_126.jpg"/>
          <p:cNvPicPr>
            <a:picLocks noChangeAspect="1"/>
          </p:cNvPicPr>
          <p:nvPr/>
        </p:nvPicPr>
        <p:blipFill>
          <a:blip r:embed="rId2" cstate="print"/>
          <a:srcRect l="3538" t="10747" r="15351"/>
          <a:stretch>
            <a:fillRect/>
          </a:stretch>
        </p:blipFill>
        <p:spPr>
          <a:xfrm rot="5400000">
            <a:off x="-303566" y="1823846"/>
            <a:ext cx="4038433" cy="2496214"/>
          </a:xfrm>
          <a:prstGeom prst="roundRect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</p:pic>
      <p:pic>
        <p:nvPicPr>
          <p:cNvPr id="5" name="Рисунок 4" descr="WP_20171101_120.jpg"/>
          <p:cNvPicPr>
            <a:picLocks noChangeAspect="1"/>
          </p:cNvPicPr>
          <p:nvPr/>
        </p:nvPicPr>
        <p:blipFill>
          <a:blip r:embed="rId3" cstate="print"/>
          <a:srcRect l="46850" t="12149" r="14563"/>
          <a:stretch>
            <a:fillRect/>
          </a:stretch>
        </p:blipFill>
        <p:spPr>
          <a:xfrm>
            <a:off x="3491880" y="980728"/>
            <a:ext cx="2458599" cy="3144286"/>
          </a:xfrm>
          <a:prstGeom prst="roundRect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</p:pic>
      <p:pic>
        <p:nvPicPr>
          <p:cNvPr id="6" name="Рисунок 5" descr="WP_20171101_104.jpg"/>
          <p:cNvPicPr>
            <a:picLocks noChangeAspect="1"/>
          </p:cNvPicPr>
          <p:nvPr/>
        </p:nvPicPr>
        <p:blipFill>
          <a:blip r:embed="rId4" cstate="print"/>
          <a:srcRect l="12201" r="8263" b="5139"/>
          <a:stretch>
            <a:fillRect/>
          </a:stretch>
        </p:blipFill>
        <p:spPr>
          <a:xfrm rot="10800000">
            <a:off x="1619672" y="4005064"/>
            <a:ext cx="3672408" cy="2460360"/>
          </a:xfrm>
          <a:prstGeom prst="roundRect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</p:pic>
      <p:pic>
        <p:nvPicPr>
          <p:cNvPr id="7" name="Рисунок 6" descr="WP_20171101_112.jpg"/>
          <p:cNvPicPr>
            <a:picLocks noChangeAspect="1"/>
          </p:cNvPicPr>
          <p:nvPr/>
        </p:nvPicPr>
        <p:blipFill>
          <a:blip r:embed="rId5" cstate="print"/>
          <a:srcRect l="4326" t="7943" r="28738" b="14952"/>
          <a:stretch>
            <a:fillRect/>
          </a:stretch>
        </p:blipFill>
        <p:spPr>
          <a:xfrm rot="5400000">
            <a:off x="5488465" y="2761289"/>
            <a:ext cx="3783693" cy="2448272"/>
          </a:xfrm>
          <a:prstGeom prst="roundRect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</p:pic>
      <p:sp>
        <p:nvSpPr>
          <p:cNvPr id="10" name="Горизонтальный свиток 9"/>
          <p:cNvSpPr/>
          <p:nvPr/>
        </p:nvSpPr>
        <p:spPr>
          <a:xfrm>
            <a:off x="755576" y="0"/>
            <a:ext cx="7704856" cy="1033272"/>
          </a:xfrm>
          <a:prstGeom prst="horizontalScroll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835696" y="0"/>
            <a:ext cx="55086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i="1" cap="none" spc="50" dirty="0">
                <a:ln w="11430"/>
                <a:solidFill>
                  <a:srgbClr val="AB0043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Читаем книжки</a:t>
            </a:r>
            <a:endParaRPr lang="ru-RU" sz="5400" b="1" i="1" cap="none" spc="50" dirty="0">
              <a:ln w="11430"/>
              <a:solidFill>
                <a:srgbClr val="AB0043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SC(6)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686</TotalTime>
  <Words>353</Words>
  <Application>Microsoft Office PowerPoint</Application>
  <PresentationFormat>Экран (4:3)</PresentationFormat>
  <Paragraphs>106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CSC(6)</vt:lpstr>
      <vt:lpstr>Слайд 1</vt:lpstr>
      <vt:lpstr>Слайд 2</vt:lpstr>
      <vt:lpstr>Слайд 3</vt:lpstr>
      <vt:lpstr>Слайд 4</vt:lpstr>
      <vt:lpstr>Слайд 5</vt:lpstr>
      <vt:lpstr> </vt:lpstr>
      <vt:lpstr>Слайд 7</vt:lpstr>
      <vt:lpstr> </vt:lpstr>
      <vt:lpstr> </vt:lpstr>
      <vt:lpstr> </vt:lpstr>
      <vt:lpstr> </vt:lpstr>
      <vt:lpstr> 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                     Всероссийский интернет- конкурс                             Педагогического творчества 2013/14 учебного года                                                               Номинация конкурса:                            Педагогические идеи и технологии: дошкольное образование                                                                Название работы:                Портфолио группы раннего возраста «Ладушки».                                   Автор: Столярова Елена Ивановна                                  Должность: Воспитатель                                                         Место выполнения работы:            Муниципальное бюджетное дошкольное образовательное учреждение детский сад           общеразвивающего вида (художественно- эстетического приоритетного направления                             развития воспитанников) второй категории №6 «Сказка».                                                                г.Белая Калитва                                                             Ростовская область     </dc:title>
  <cp:lastModifiedBy>Admin</cp:lastModifiedBy>
  <cp:revision>27</cp:revision>
  <dcterms:modified xsi:type="dcterms:W3CDTF">2019-02-07T15:54:43Z</dcterms:modified>
</cp:coreProperties>
</file>