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80" r:id="rId7"/>
    <p:sldId id="267" r:id="rId8"/>
    <p:sldId id="268" r:id="rId9"/>
    <p:sldId id="269" r:id="rId10"/>
    <p:sldId id="270" r:id="rId11"/>
    <p:sldId id="282" r:id="rId12"/>
    <p:sldId id="283" r:id="rId13"/>
    <p:sldId id="271" r:id="rId14"/>
    <p:sldId id="284" r:id="rId15"/>
    <p:sldId id="274" r:id="rId16"/>
    <p:sldId id="272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66"/>
    <a:srgbClr val="DE8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F68F-7A7A-430D-BB81-C330C24493A0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F8D8-3832-4306-9511-159C4153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6A21-8290-437C-AB74-73BB57C3D90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EC50-771D-4DDA-A6D6-62F91F1EB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12B7-57D1-43F0-A9D1-958CBF2593F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33B4-9099-4B9C-83A6-375DC6BDE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CDF2-B472-40CD-A531-89966113746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23D5-1B7D-4C3B-AEE7-5F22940E0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34A2-16A1-406A-8153-E1920E38B79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566-71D0-44C7-AA2B-4850BCF4D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D86A-6713-4946-9420-39B0760C659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1D13-5186-4867-ADF5-B0E71E583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843D-236F-4A5B-9221-E652B443D96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9F00-5A3C-4BA3-922A-BE441ED6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28D4-5C5E-4324-90F6-DFB2F27D216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CE94-52CF-43C8-8D2A-6D7E7BEF6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4DB6-DA7A-4688-9383-98EE4508677E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02D4-5BBF-43EF-AE96-EB4959654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ADF2-5CB2-44A8-8EBE-D2854D55F8C3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0850-68F5-481E-94FB-E219B4E71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69FB-9959-4515-B422-15A4A9D7646C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4FD3-A510-4CC1-83BC-13C0083C4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82001">
              <a:srgbClr val="FF7A00"/>
            </a:gs>
            <a:gs pos="89999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90461-D564-4EAD-8E01-706FF2773C3A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04CD3-554D-4EA9-A8AA-A59CD71B3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35613"/>
            <a:ext cx="1835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821363"/>
            <a:ext cx="143986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5872163"/>
            <a:ext cx="13684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5770563"/>
            <a:ext cx="15113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768975"/>
            <a:ext cx="15128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132513"/>
            <a:ext cx="10080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338" y="5602288"/>
            <a:ext cx="174466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737225"/>
            <a:ext cx="18732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8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9" descr="f4439d360d6c8342f891103f535d8bc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6172200"/>
            <a:ext cx="95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1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Заголовок 19"/>
          <p:cNvSpPr>
            <a:spLocks noGrp="1"/>
          </p:cNvSpPr>
          <p:nvPr>
            <p:ph type="ctrTitle"/>
          </p:nvPr>
        </p:nvSpPr>
        <p:spPr>
          <a:xfrm>
            <a:off x="428625" y="357188"/>
            <a:ext cx="8029575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Некоузский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вида №2»</a:t>
            </a:r>
          </a:p>
        </p:txBody>
      </p:sp>
      <p:sp>
        <p:nvSpPr>
          <p:cNvPr id="206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3857625" y="1857375"/>
            <a:ext cx="4714875" cy="4286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               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                 </a:t>
            </a:r>
            <a:endParaRPr lang="ru-RU" sz="2400" b="1" dirty="0" smtClean="0"/>
          </a:p>
        </p:txBody>
      </p:sp>
      <p:sp>
        <p:nvSpPr>
          <p:cNvPr id="13330" name="Прямоугольник 1"/>
          <p:cNvSpPr>
            <a:spLocks noChangeArrowheads="1"/>
          </p:cNvSpPr>
          <p:nvPr/>
        </p:nvSpPr>
        <p:spPr bwMode="auto">
          <a:xfrm>
            <a:off x="3789363" y="1844675"/>
            <a:ext cx="4572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Отчёт о проведении месячника по  пожарной безопасности</a:t>
            </a:r>
          </a:p>
          <a:p>
            <a:pPr algn="ctr"/>
            <a:endParaRPr lang="ru-RU" sz="1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Подготовила воспитатель д/с №2 Разоренова В.Б</a:t>
            </a:r>
            <a:r>
              <a:rPr lang="ru-RU" sz="1400" b="1">
                <a:latin typeface="Calibri" pitchFamily="34" charset="0"/>
              </a:rPr>
              <a:t>.</a:t>
            </a:r>
          </a:p>
          <a:p>
            <a:pPr algn="ctr"/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31" name="TextBox 2"/>
          <p:cNvSpPr txBox="1">
            <a:spLocks noChangeArrowheads="1"/>
          </p:cNvSpPr>
          <p:nvPr/>
        </p:nvSpPr>
        <p:spPr bwMode="auto">
          <a:xfrm>
            <a:off x="1806575" y="5373688"/>
            <a:ext cx="4878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Ярославская область  с.Новый Некоуз 2015г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46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598988" y="5516563"/>
            <a:ext cx="185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364163" y="10525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918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Подвижная игра «Пожарные на учениях»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2532" name="Picture 2" descr="C:\Users\Admin\Desktop\113___10\IMG_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38227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Admin\Desktop\113___10\IMG_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875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Admin\Desktop\113___10\IMG_1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3" y="3848100"/>
            <a:ext cx="40147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611188" y="0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7948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Подвижная игра «Сигнальный шар»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0728"/>
            <a:ext cx="42119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 Раз, два, три, четыре –у кого пожар в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Участник:  квартире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Ведущий: Дым столбом поднялся вдруг. Кто не выключил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Участник: утюг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Ведущий: Красный отблеск побежал. Кто со спичками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Участник: играл.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Ведущий: Стол и шкаф сгорели разом. Кто сушил белье над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газом.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 Столб огня чердак объял. Кто там спички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зажигал.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44008" y="986245"/>
            <a:ext cx="44999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 Побежал огонь во двор. Это кто там жег …?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костер.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Ведущий: Пламя прыгнуло в листву. Кто у дома жег 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траву.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Ведущий: Кто бросал в огонь при этом незнакомые…?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предметы.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Ведущий: Помни, каждый гражданин, этот номер…?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Участник: «01».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 Дым увидел – не зевай, и пожарных…?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вызывай. (передача шара)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 Это всем должно быть ясно, что шутить с огнем…?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Участник: опасно (передача шара)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285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611188" y="0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7948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Подвижная игра «Сигнальный шар»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ладелец\Рабочий стол\114_PANA\IMG_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4" y="796496"/>
            <a:ext cx="4320480" cy="3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Владелец\Рабочий стол\114_PANA\IMG_1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20565"/>
            <a:ext cx="4350861" cy="32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851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58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НОД: «Правила поведения при пожаре»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25602" name="Picture 2" descr="C:\Users\Admin\Desktop\113___10\IMG_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7575"/>
            <a:ext cx="34258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Admin\Desktop\113___10\IMG_1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781300"/>
            <a:ext cx="366553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Admin\Desktop\113___10\IMG_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1187624" y="192631"/>
            <a:ext cx="6086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44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Владелец\Рабочий стол\114_PANA\IMG_1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3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Владелец\Рабочий стол\114_PANA\IMG_1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0990"/>
            <a:ext cx="4520747" cy="33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17959"/>
      </p:ext>
    </p:extLst>
  </p:cSld>
  <p:clrMapOvr>
    <a:masterClrMapping/>
  </p:clrMapOvr>
  <p:transition spd="slow" advTm="1309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403350" y="115888"/>
            <a:ext cx="7026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6626" name="Picture 4" descr="E:\О пожаре\Новая папка\IMG_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3900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E:\О пожаре\Новая папка\IMG_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080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E:\О пожаре\Новая папка\IMG_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94176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E:\О пожаре\Новая папка\IMG_1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933825"/>
            <a:ext cx="39004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8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0" y="6072188"/>
            <a:ext cx="261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2268538" y="188913"/>
            <a:ext cx="486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 учения</a:t>
            </a:r>
          </a:p>
        </p:txBody>
      </p:sp>
      <p:pic>
        <p:nvPicPr>
          <p:cNvPr id="30724" name="Picture 4" descr="IMG_1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3384550" cy="2538412"/>
          </a:xfrm>
          <a:prstGeom prst="rect">
            <a:avLst/>
          </a:prstGeom>
          <a:noFill/>
        </p:spPr>
      </p:pic>
      <p:pic>
        <p:nvPicPr>
          <p:cNvPr id="30725" name="Picture 5" descr="IMG_1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25538"/>
            <a:ext cx="3384550" cy="2536825"/>
          </a:xfrm>
          <a:prstGeom prst="rect">
            <a:avLst/>
          </a:prstGeom>
          <a:noFill/>
        </p:spPr>
      </p:pic>
      <p:pic>
        <p:nvPicPr>
          <p:cNvPr id="30726" name="Picture 6" descr="IMG_1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149725"/>
            <a:ext cx="3384550" cy="2536825"/>
          </a:xfrm>
          <a:prstGeom prst="rect">
            <a:avLst/>
          </a:prstGeom>
          <a:noFill/>
        </p:spPr>
      </p:pic>
      <p:pic>
        <p:nvPicPr>
          <p:cNvPr id="30727" name="Picture 7" descr="IMG_15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097338"/>
            <a:ext cx="3455988" cy="25923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52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2"/>
          <p:cNvSpPr>
            <a:spLocks noChangeArrowheads="1" noChangeShapeType="1" noTextEdit="1"/>
          </p:cNvSpPr>
          <p:nvPr/>
        </p:nvSpPr>
        <p:spPr bwMode="auto">
          <a:xfrm>
            <a:off x="395288" y="908050"/>
            <a:ext cx="8208962" cy="20526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b="1" kern="10">
                <a:ln w="1460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9783" dir="6914402" algn="ctr" rotWithShape="0">
                    <a:srgbClr val="7F7F7F">
                      <a:alpha val="50000"/>
                    </a:srgbClr>
                  </a:outerShdw>
                </a:effectLst>
                <a:latin typeface="Arial Black"/>
              </a:rPr>
              <a:t>СПАСИБО ЗА ВНИМАНИЕ!!!</a:t>
            </a:r>
          </a:p>
        </p:txBody>
      </p:sp>
      <p:pic>
        <p:nvPicPr>
          <p:cNvPr id="4" name="Picture 2" descr="C:\Users\пк\Desktop\20140421-015.jpe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51720" y="2420888"/>
            <a:ext cx="4752528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 advTm="37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5693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работы: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сформировать у детей осознанное и ответственное отношение  к выполнению правил пожарной безопасности.  Научить  знаниям, умениям и навыкам, которые  необходимы  для применения в чрезвычайных ситуациях.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объединить  знания детей об электрических приборах, используемых в быту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( назначение, правила пользования);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обобщать знания о причинах возникновения пожаров; объяснить, чем опасен огонь;  привести примеры  последствий    детских  шалостей, познакомить с легковоспламеняющимися материалами;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учить с правилам поведения при пожаре;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научить набирать телефонный номер пожарной службы;  обучить  навыкам общения с дежурным пожарной части в чрезвычайной  ситуации,  называть информацию о себе ( фамилия, имя, домашний адрес);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 знакомить с профессией пожарного и техникой, помогающей тушить пожар; воспитывать уважение к труду пожарных;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рассказать детям, какой  огонь - друг и огонь - враг ; 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- проверять знания о причинах  пожара;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развивать умение видеть  причину и опасность пожара, осознанно     и ответственно относиться к выполнению правил пожарной безопасности ;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- создать условия для  получения знаний и практических навыков, которые помогут преодолеть трудности в случае возникновения опасных ситуаций.</a:t>
            </a:r>
          </a:p>
        </p:txBody>
      </p:sp>
    </p:spTree>
  </p:cSld>
  <p:clrMapOvr>
    <a:masterClrMapping/>
  </p:clrMapOvr>
  <p:transition spd="slow" advTm="235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83000">
              <a:srgbClr val="FF7A00"/>
            </a:gs>
            <a:gs pos="96001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23850" y="855663"/>
            <a:ext cx="8712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Культура безопасности жизнедеятельности должна прививаться человеку с раннего детства. Поэтому занятия по изучению основ пожарной безопасности должны начинаться с детского сада. </a:t>
            </a:r>
          </a:p>
          <a:p>
            <a:pPr algn="just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целях формирования у воспитанников осознанного и ответственного отношения к выполнению правил пожарной безопасности педагоги использовали разнообразные формы работы. </a:t>
            </a:r>
          </a:p>
          <a:p>
            <a:pPr algn="just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Проведены следующие мероприятия:</a:t>
            </a:r>
          </a:p>
          <a:p>
            <a:pPr algn="just"/>
            <a:endParaRPr lang="ru-RU" sz="2400" u="sng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ru-RU" sz="24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713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1495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858838" y="115888"/>
            <a:ext cx="73707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«Важная профессия – пожарный»</a:t>
            </a:r>
          </a:p>
        </p:txBody>
      </p:sp>
      <p:pic>
        <p:nvPicPr>
          <p:cNvPr id="16387" name="Picture 2" descr="C:\Users\Admin\Desktop\113___10\IMG_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583882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1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С.Я. Маршак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«Рассказ о неизвестном герое»</a:t>
            </a:r>
            <a:endParaRPr lang="ru-RU" sz="32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410" name="Picture 2" descr="C:\Users\Admin\Desktop\113___10\IMG_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16113"/>
            <a:ext cx="511333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40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сюжетным картинкам: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«Огонь – добрый и огонь – злой!»</a:t>
            </a:r>
          </a:p>
        </p:txBody>
      </p:sp>
      <p:pic>
        <p:nvPicPr>
          <p:cNvPr id="18434" name="Picture 2" descr="C:\Users\Admin\Desktop\113___10\IMG_1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dmin\Desktop\113___10\IMG_1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767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Admin\Desktop\113___10\IMG_1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852738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84213" y="115888"/>
            <a:ext cx="7677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«Пожар в доме»</a:t>
            </a:r>
            <a:endParaRPr lang="ru-RU" sz="4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58" name="Picture 2" descr="C:\Users\Admin\Desktop\О пожаре\фото пожар\IMG_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90" y="980729"/>
            <a:ext cx="3551748" cy="266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E:\О пожаре\Новая папка\IMG_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7"/>
            <a:ext cx="3624905" cy="27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113___10\IMG_1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79052"/>
            <a:ext cx="3624563" cy="2718300"/>
          </a:xfrm>
          <a:prstGeom prst="rect">
            <a:avLst/>
          </a:prstGeom>
          <a:noFill/>
        </p:spPr>
      </p:pic>
      <p:pic>
        <p:nvPicPr>
          <p:cNvPr id="1027" name="Picture 3" descr="C:\Users\Admin\Desktop\113___10\IMG_1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5006"/>
            <a:ext cx="3696913" cy="27725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«Вызови пожарную команду»</a:t>
            </a:r>
          </a:p>
        </p:txBody>
      </p:sp>
      <p:pic>
        <p:nvPicPr>
          <p:cNvPr id="20482" name="Picture 2" descr="C:\Users\Admin\Desktop\113___10\IMG_1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022725"/>
            <a:ext cx="37798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dmin\Desktop\113___10\IMG_1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363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Admin\Desktop\113___10\IMG_1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492375"/>
            <a:ext cx="41100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468313" y="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«Собери пожарную машину»</a:t>
            </a:r>
          </a:p>
        </p:txBody>
      </p:sp>
      <p:pic>
        <p:nvPicPr>
          <p:cNvPr id="21507" name="Picture 2" descr="C:\Users\Admin\Desktop\113___10\IMG_1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Admin\Desktop\113___10\IMG_1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13100"/>
            <a:ext cx="43021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8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189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МДОУ «Некоузский детский сад общеразвивающего вида №2»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№38»</dc:title>
  <dc:creator>Polzovatel</dc:creator>
  <cp:lastModifiedBy>Владелец</cp:lastModifiedBy>
  <cp:revision>76</cp:revision>
  <dcterms:created xsi:type="dcterms:W3CDTF">2014-11-09T15:09:08Z</dcterms:created>
  <dcterms:modified xsi:type="dcterms:W3CDTF">2015-10-30T06:53:37Z</dcterms:modified>
</cp:coreProperties>
</file>